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Stoke"/>
      <p:regular r:id="rId34"/>
    </p:embeddedFont>
    <p:embeddedFont>
      <p:font typeface="Libre Franklin"/>
      <p:regular r:id="rId35"/>
      <p:bold r:id="rId36"/>
      <p:italic r:id="rId37"/>
      <p:boldItalic r:id="rId38"/>
    </p:embeddedFont>
    <p:embeddedFont>
      <p:font typeface="Bebas Neue"/>
      <p:regular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640DDA-BB60-4606-8983-E6D04F00B68E}">
  <a:tblStyle styleId="{B1640DDA-BB60-4606-8983-E6D04F00B6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5.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PT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ibreFranklin-regular.fntdata"/><Relationship Id="rId12" Type="http://schemas.openxmlformats.org/officeDocument/2006/relationships/slide" Target="slides/slide7.xml"/><Relationship Id="rId34" Type="http://schemas.openxmlformats.org/officeDocument/2006/relationships/font" Target="fonts/Stoke-regular.fntdata"/><Relationship Id="rId15" Type="http://schemas.openxmlformats.org/officeDocument/2006/relationships/slide" Target="slides/slide10.xml"/><Relationship Id="rId37" Type="http://schemas.openxmlformats.org/officeDocument/2006/relationships/font" Target="fonts/LibreFranklin-italic.fntdata"/><Relationship Id="rId14" Type="http://schemas.openxmlformats.org/officeDocument/2006/relationships/slide" Target="slides/slide9.xml"/><Relationship Id="rId36" Type="http://schemas.openxmlformats.org/officeDocument/2006/relationships/font" Target="fonts/LibreFranklin-bold.fntdata"/><Relationship Id="rId17" Type="http://schemas.openxmlformats.org/officeDocument/2006/relationships/slide" Target="slides/slide12.xml"/><Relationship Id="rId39" Type="http://schemas.openxmlformats.org/officeDocument/2006/relationships/font" Target="fonts/BebasNeue-regular.fntdata"/><Relationship Id="rId16" Type="http://schemas.openxmlformats.org/officeDocument/2006/relationships/slide" Target="slides/slide11.xml"/><Relationship Id="rId38" Type="http://schemas.openxmlformats.org/officeDocument/2006/relationships/font" Target="fonts/LibreFranklin-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Hunsi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e441ae2c7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e441ae2c7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a5e20a13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a5e20a13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a5e20a138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a5e20a138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Sonali </a:t>
            </a:r>
            <a:endParaRPr/>
          </a:p>
          <a:p>
            <a:pPr indent="0" lvl="0" marL="0" rtl="0" algn="l">
              <a:spcBef>
                <a:spcPts val="0"/>
              </a:spcBef>
              <a:spcAft>
                <a:spcPts val="0"/>
              </a:spcAft>
              <a:buNone/>
            </a:pPr>
            <a:r>
              <a:rPr lang="en"/>
              <a:t>Introduce evaluation and results</a:t>
            </a:r>
            <a:endParaRPr/>
          </a:p>
          <a:p>
            <a:pPr indent="0" lvl="0" marL="0" rtl="0" algn="l">
              <a:spcBef>
                <a:spcPts val="0"/>
              </a:spcBef>
              <a:spcAft>
                <a:spcPts val="0"/>
              </a:spcAft>
              <a:buNone/>
            </a:pPr>
            <a:r>
              <a:rPr lang="en"/>
              <a:t>For our </a:t>
            </a:r>
            <a:r>
              <a:rPr lang="en"/>
              <a:t>evaluation</a:t>
            </a:r>
            <a:r>
              <a:rPr lang="en"/>
              <a:t> and results we did three tests to evaluate our </a:t>
            </a:r>
            <a:r>
              <a:rPr lang="en"/>
              <a:t>design</a:t>
            </a:r>
            <a:r>
              <a:rPr lang="en"/>
              <a:t>. The first being position accuracy, second maneuverability and grip and third haptic feedback. I will overview the position accuracy evaluation and takeaways and </a:t>
            </a:r>
            <a:r>
              <a:rPr lang="en"/>
              <a:t>introducethe manueverability and grip tests.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ed3f08c49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ed3f08c49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is position accuracy test. Once the user moves the master we want to evaluate how well the IMU picks up these angle and then maps them to the follower arm. We investigated the roll pitch yaw angles by isolating movements and measuring the angle between the axial zero heading for each of the directions and the position of the master, and follower arm. </a:t>
            </a:r>
            <a:endParaRPr/>
          </a:p>
          <a:p>
            <a:pPr indent="-298450" lvl="0" marL="457200" rtl="0" algn="l">
              <a:spcBef>
                <a:spcPts val="0"/>
              </a:spcBef>
              <a:spcAft>
                <a:spcPts val="0"/>
              </a:spcAft>
              <a:buSzPts val="1100"/>
              <a:buChar char="-"/>
            </a:pPr>
            <a:r>
              <a:rPr lang="en"/>
              <a:t>We first calibrated the system</a:t>
            </a:r>
            <a:endParaRPr/>
          </a:p>
          <a:p>
            <a:pPr indent="-298450" lvl="0" marL="457200" rtl="0" algn="l">
              <a:spcBef>
                <a:spcPts val="0"/>
              </a:spcBef>
              <a:spcAft>
                <a:spcPts val="0"/>
              </a:spcAft>
              <a:buSzPts val="1100"/>
              <a:buChar char="-"/>
            </a:pPr>
            <a:r>
              <a:rPr lang="en"/>
              <a:t>Then we directed the master arm into a certain </a:t>
            </a:r>
            <a:r>
              <a:rPr lang="en"/>
              <a:t>position</a:t>
            </a:r>
            <a:r>
              <a:rPr lang="en"/>
              <a:t> (for roll pitch and yaw we measured the extreme angles for which the master arm was able to be directed towards</a:t>
            </a:r>
            <a:endParaRPr/>
          </a:p>
          <a:p>
            <a:pPr indent="-298450" lvl="0" marL="457200" rtl="0" algn="l">
              <a:spcBef>
                <a:spcPts val="0"/>
              </a:spcBef>
              <a:spcAft>
                <a:spcPts val="0"/>
              </a:spcAft>
              <a:buSzPts val="1100"/>
              <a:buChar char="-"/>
            </a:pPr>
            <a:r>
              <a:rPr lang="en"/>
              <a:t>We then directed the arm to three random angles in the middle</a:t>
            </a:r>
            <a:endParaRPr/>
          </a:p>
          <a:p>
            <a:pPr indent="-298450" lvl="0" marL="457200" rtl="0" algn="l">
              <a:spcBef>
                <a:spcPts val="0"/>
              </a:spcBef>
              <a:spcAft>
                <a:spcPts val="0"/>
              </a:spcAft>
              <a:buSzPts val="1100"/>
              <a:buChar char="-"/>
            </a:pPr>
            <a:r>
              <a:rPr lang="en"/>
              <a:t>What we measured was the angle of the master, IMU, and follower 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Roll and pitch we implemented a digital angle gauge </a:t>
            </a:r>
            <a:endParaRPr/>
          </a:p>
          <a:p>
            <a:pPr indent="0" lvl="0" marL="0" rtl="0" algn="l">
              <a:spcBef>
                <a:spcPts val="0"/>
              </a:spcBef>
              <a:spcAft>
                <a:spcPts val="0"/>
              </a:spcAft>
              <a:buNone/>
            </a:pPr>
            <a:r>
              <a:rPr lang="en"/>
              <a:t>For yaw we used our phone’s compass and found the differences in the heading of the arms vs. the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ed3f08c4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ed3f08c4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Sonali</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Also important to note that over time we observed that due to gravity and the weight of the follower arm, the zeroed position slightly points below level pitch</a:t>
            </a:r>
            <a:endParaRPr/>
          </a:p>
          <a:p>
            <a:pPr indent="-298450" lvl="0" marL="457200" rtl="0" algn="l">
              <a:spcBef>
                <a:spcPts val="0"/>
              </a:spcBef>
              <a:spcAft>
                <a:spcPts val="0"/>
              </a:spcAft>
              <a:buSzPts val="1100"/>
              <a:buChar char="-"/>
            </a:pPr>
            <a:r>
              <a:rPr lang="en"/>
              <a:t>For these reasons we measured and </a:t>
            </a:r>
            <a:r>
              <a:rPr lang="en"/>
              <a:t>implemented</a:t>
            </a:r>
            <a:r>
              <a:rPr lang="en"/>
              <a:t> the offset of this pitch angle into our calcualitons, assuming that if the follower arm was more stable the correct angle would be what we measured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a5e20a138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a5e20a13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Sonali</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Slip</a:t>
            </a:r>
            <a:endParaRPr/>
          </a:p>
          <a:p>
            <a:pPr indent="-298450" lvl="0" marL="457200" rtl="0" algn="l">
              <a:spcBef>
                <a:spcPts val="0"/>
              </a:spcBef>
              <a:spcAft>
                <a:spcPts val="0"/>
              </a:spcAft>
              <a:buSzPts val="1100"/>
              <a:buChar char="-"/>
            </a:pPr>
            <a:r>
              <a:rPr lang="en"/>
              <a:t>Variability</a:t>
            </a:r>
            <a:r>
              <a:rPr lang="en"/>
              <a:t> of where washer was placed inside the gripper arms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ed3f08c49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ed3f08c49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Slip</a:t>
            </a:r>
            <a:endParaRPr/>
          </a:p>
          <a:p>
            <a:pPr indent="-298450" lvl="0" marL="457200" rtl="0" algn="l">
              <a:spcBef>
                <a:spcPts val="0"/>
              </a:spcBef>
              <a:spcAft>
                <a:spcPts val="0"/>
              </a:spcAft>
              <a:buSzPts val="1100"/>
              <a:buChar char="-"/>
            </a:pPr>
            <a:r>
              <a:rPr lang="en"/>
              <a:t>Variability of where washer was placed inside the gripper arms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ed3f08c49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ed3f08c4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Toss video </a:t>
            </a:r>
            <a:endParaRPr/>
          </a:p>
          <a:p>
            <a:pPr indent="0" lvl="0" marL="0" rtl="0" algn="l">
              <a:spcBef>
                <a:spcPts val="0"/>
              </a:spcBef>
              <a:spcAft>
                <a:spcPts val="0"/>
              </a:spcAft>
              <a:buNone/>
            </a:pPr>
            <a:r>
              <a:rPr lang="en"/>
              <a:t>User interfacing with master arm and placing two washers on the pegs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ed3f08c4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ed3f08c4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5e20a13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5e20a138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ed3f08c4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ed3f08c4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5e20a138f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a5e20a138f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ed3dd8cd4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ed3dd8cd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   , correction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a5e20a138f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a5e20a138f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a5e20a138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a5e20a138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a5e20a138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a5e20a138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a5e20a138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a5e20a138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Hunsi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a5e20a13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a5e20a13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a5e20a138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a5e20a138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Teleoperated surgical robots allow surgeons to make precise surgical movements and </a:t>
            </a:r>
            <a:r>
              <a:rPr lang="en"/>
              <a:t>perform</a:t>
            </a:r>
            <a:r>
              <a:rPr lang="en"/>
              <a:t> complex surgeries </a:t>
            </a:r>
            <a:endParaRPr/>
          </a:p>
          <a:p>
            <a:pPr indent="0" lvl="0" marL="0" rtl="0" algn="l">
              <a:spcBef>
                <a:spcPts val="0"/>
              </a:spcBef>
              <a:spcAft>
                <a:spcPts val="0"/>
              </a:spcAft>
              <a:buNone/>
            </a:pPr>
            <a:r>
              <a:rPr lang="en"/>
              <a:t>They consist of a follower arm and a master arm </a:t>
            </a:r>
            <a:endParaRPr/>
          </a:p>
          <a:p>
            <a:pPr indent="0" lvl="0" marL="0" rtl="0" algn="l">
              <a:spcBef>
                <a:spcPts val="0"/>
              </a:spcBef>
              <a:spcAft>
                <a:spcPts val="0"/>
              </a:spcAft>
              <a:buNone/>
            </a:pPr>
            <a:r>
              <a:rPr lang="en"/>
              <a:t>An example of the Teleoperated surgical robot is the BILK, a previously designed and implemented 4 Rotation surgical manipulator </a:t>
            </a:r>
            <a:endParaRPr/>
          </a:p>
          <a:p>
            <a:pPr indent="0" lvl="0" marL="0" rtl="0" algn="l">
              <a:spcBef>
                <a:spcPts val="0"/>
              </a:spcBef>
              <a:spcAft>
                <a:spcPts val="0"/>
              </a:spcAft>
              <a:buNone/>
            </a:pPr>
            <a:r>
              <a:rPr lang="en"/>
              <a:t>Which successfully followed a surgeon’s desired trajectory with an error of less than 0.2 “ Euclidean distance end-effector , additionally the BILK is low-cost ; however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560c9125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a560c9125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Hunsi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560c9125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a560c912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Hunsi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a5e20a1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a5e20a1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5e20a138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a5e20a138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5e20a138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5e20a138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a5e20a13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a5e20a13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Abi</a:t>
            </a:r>
            <a:endParaRPr>
              <a:solidFill>
                <a:schemeClr val="dk1"/>
              </a:solidFill>
            </a:endParaRPr>
          </a:p>
          <a:p>
            <a:pPr indent="0" lvl="0" marL="0" rtl="0" algn="l">
              <a:spcBef>
                <a:spcPts val="0"/>
              </a:spcBef>
              <a:spcAft>
                <a:spcPts val="0"/>
              </a:spcAft>
              <a:buNone/>
            </a:pPr>
            <a:r>
              <a:rPr lang="en">
                <a:solidFill>
                  <a:schemeClr val="dk1"/>
                </a:solidFill>
              </a:rPr>
              <a:t>Add pictures of gripper/force sensor mount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chemeClr val="dk1"/>
                </a:solidFill>
              </a:rPr>
              <a:t>Haptic Motor Controller</a:t>
            </a:r>
            <a:endParaRPr sz="1200">
              <a:solidFill>
                <a:schemeClr val="dk1"/>
              </a:solidFill>
            </a:endParaRPr>
          </a:p>
          <a:p>
            <a:pPr indent="-304800" lvl="0" marL="314325" rtl="0" algn="l">
              <a:lnSpc>
                <a:spcPct val="115000"/>
              </a:lnSpc>
              <a:spcBef>
                <a:spcPts val="0"/>
              </a:spcBef>
              <a:spcAft>
                <a:spcPts val="0"/>
              </a:spcAft>
              <a:buClr>
                <a:schemeClr val="dk1"/>
              </a:buClr>
              <a:buSzPts val="1200"/>
              <a:buFont typeface="Libre Franklin"/>
              <a:buChar char="●"/>
            </a:pPr>
            <a:r>
              <a:rPr lang="en" sz="1200">
                <a:solidFill>
                  <a:schemeClr val="dk1"/>
                </a:solidFill>
                <a:latin typeface="Libre Franklin"/>
                <a:ea typeface="Libre Franklin"/>
                <a:cs typeface="Libre Franklin"/>
                <a:sym typeface="Libre Franklin"/>
              </a:rPr>
              <a:t>Frequency of vibration is determined by how fast the motor spins → PWM signal</a:t>
            </a:r>
            <a:endParaRPr sz="1200">
              <a:solidFill>
                <a:schemeClr val="dk1"/>
              </a:solidFill>
              <a:latin typeface="Libre Franklin"/>
              <a:ea typeface="Libre Franklin"/>
              <a:cs typeface="Libre Franklin"/>
              <a:sym typeface="Libre Franklin"/>
            </a:endParaRPr>
          </a:p>
          <a:p>
            <a:pPr indent="-304800" lvl="0" marL="314325" rtl="0" algn="l">
              <a:lnSpc>
                <a:spcPct val="115000"/>
              </a:lnSpc>
              <a:spcBef>
                <a:spcPts val="0"/>
              </a:spcBef>
              <a:spcAft>
                <a:spcPts val="0"/>
              </a:spcAft>
              <a:buClr>
                <a:schemeClr val="dk1"/>
              </a:buClr>
              <a:buSzPts val="1200"/>
              <a:buFont typeface="Libre Franklin"/>
              <a:buChar char="●"/>
            </a:pPr>
            <a:r>
              <a:rPr lang="en" sz="1200">
                <a:solidFill>
                  <a:schemeClr val="dk1"/>
                </a:solidFill>
                <a:latin typeface="Libre Franklin"/>
                <a:ea typeface="Libre Franklin"/>
                <a:cs typeface="Libre Franklin"/>
                <a:sym typeface="Libre Franklin"/>
              </a:rPr>
              <a:t>Creates a wide range of tactile sensations </a:t>
            </a:r>
            <a:endParaRPr sz="1200">
              <a:solidFill>
                <a:schemeClr val="dk1"/>
              </a:solidFill>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1200">
              <a:solidFill>
                <a:schemeClr val="dk1"/>
              </a:solidFill>
              <a:latin typeface="Libre Franklin"/>
              <a:ea typeface="Libre Franklin"/>
              <a:cs typeface="Libre Franklin"/>
              <a:sym typeface="Libre Franklin"/>
            </a:endParaRPr>
          </a:p>
          <a:p>
            <a:pPr indent="0" lvl="0" marL="0" rtl="0" algn="l">
              <a:lnSpc>
                <a:spcPct val="115000"/>
              </a:lnSpc>
              <a:spcBef>
                <a:spcPts val="0"/>
              </a:spcBef>
              <a:spcAft>
                <a:spcPts val="0"/>
              </a:spcAft>
              <a:buNone/>
            </a:pPr>
            <a:r>
              <a:rPr lang="en" sz="1200">
                <a:solidFill>
                  <a:schemeClr val="dk1"/>
                </a:solidFill>
                <a:latin typeface="Libre Franklin"/>
                <a:ea typeface="Libre Franklin"/>
                <a:cs typeface="Libre Franklin"/>
                <a:sym typeface="Libre Franklin"/>
              </a:rPr>
              <a:t>Flexiforce pressure sensor</a:t>
            </a:r>
            <a:endParaRPr sz="1200">
              <a:solidFill>
                <a:schemeClr val="dk1"/>
              </a:solidFill>
              <a:latin typeface="Libre Franklin"/>
              <a:ea typeface="Libre Franklin"/>
              <a:cs typeface="Libre Franklin"/>
              <a:sym typeface="Libre Franklin"/>
            </a:endParaRPr>
          </a:p>
          <a:p>
            <a:pPr indent="-304800" lvl="0" marL="314325" rtl="0" algn="l">
              <a:lnSpc>
                <a:spcPct val="115000"/>
              </a:lnSpc>
              <a:spcBef>
                <a:spcPts val="0"/>
              </a:spcBef>
              <a:spcAft>
                <a:spcPts val="0"/>
              </a:spcAft>
              <a:buClr>
                <a:schemeClr val="dk1"/>
              </a:buClr>
              <a:buSzPts val="1200"/>
              <a:buFont typeface="Libre Franklin"/>
              <a:buChar char="●"/>
            </a:pPr>
            <a:r>
              <a:rPr lang="en" sz="1200">
                <a:solidFill>
                  <a:schemeClr val="dk1"/>
                </a:solidFill>
                <a:latin typeface="Libre Franklin"/>
                <a:ea typeface="Libre Franklin"/>
                <a:cs typeface="Libre Franklin"/>
                <a:sym typeface="Libre Franklin"/>
              </a:rPr>
              <a:t>Direct sensing approach measures the force at the distal end-effector </a:t>
            </a:r>
            <a:endParaRPr sz="1200">
              <a:solidFill>
                <a:schemeClr val="dk1"/>
              </a:solidFill>
              <a:latin typeface="Libre Franklin"/>
              <a:ea typeface="Libre Franklin"/>
              <a:cs typeface="Libre Franklin"/>
              <a:sym typeface="Libre Franklin"/>
            </a:endParaRPr>
          </a:p>
          <a:p>
            <a:pPr indent="-304800" lvl="0" marL="314325" rtl="0" algn="l">
              <a:lnSpc>
                <a:spcPct val="115000"/>
              </a:lnSpc>
              <a:spcBef>
                <a:spcPts val="0"/>
              </a:spcBef>
              <a:spcAft>
                <a:spcPts val="0"/>
              </a:spcAft>
              <a:buClr>
                <a:schemeClr val="dk1"/>
              </a:buClr>
              <a:buSzPts val="1200"/>
              <a:buFont typeface="Libre Franklin"/>
              <a:buChar char="●"/>
            </a:pPr>
            <a:r>
              <a:rPr lang="en" sz="1200">
                <a:solidFill>
                  <a:schemeClr val="dk1"/>
                </a:solidFill>
                <a:latin typeface="Libre Franklin"/>
                <a:ea typeface="Libre Franklin"/>
                <a:cs typeface="Libre Franklin"/>
                <a:sym typeface="Libre Franklin"/>
              </a:rPr>
              <a:t>Enhanced tactile feedback via force applied by the end-effector </a:t>
            </a:r>
            <a:endParaRPr sz="1200">
              <a:solidFill>
                <a:schemeClr val="dk1"/>
              </a:solidFill>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ensics Science Thesis Defense by Slidesgo"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1"/>
          </a:xfrm>
          <a:prstGeom prst="rect">
            <a:avLst/>
          </a:prstGeom>
          <a:noFill/>
          <a:ln>
            <a:noFill/>
          </a:ln>
        </p:spPr>
      </p:pic>
      <p:sp>
        <p:nvSpPr>
          <p:cNvPr id="11" name="Google Shape;11;p2"/>
          <p:cNvSpPr txBox="1"/>
          <p:nvPr>
            <p:ph type="ctrTitle"/>
          </p:nvPr>
        </p:nvSpPr>
        <p:spPr>
          <a:xfrm>
            <a:off x="1430700" y="1346238"/>
            <a:ext cx="6282600" cy="1807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0" sz="4800">
                <a:latin typeface="Stoke"/>
                <a:ea typeface="Stoke"/>
                <a:cs typeface="Stoke"/>
                <a:sym typeface="Stok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307600" y="3255213"/>
            <a:ext cx="4528800" cy="475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2"/>
                </a:solidFill>
                <a:latin typeface="Libre Franklin"/>
                <a:ea typeface="Libre Franklin"/>
                <a:cs typeface="Libre Franklin"/>
                <a:sym typeface="Libre Franklin"/>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13" name="Google Shape;13;p2"/>
          <p:cNvGrpSpPr/>
          <p:nvPr/>
        </p:nvGrpSpPr>
        <p:grpSpPr>
          <a:xfrm>
            <a:off x="0" y="375625"/>
            <a:ext cx="9144000" cy="4392250"/>
            <a:chOff x="0" y="375625"/>
            <a:chExt cx="9144000" cy="4392250"/>
          </a:xfrm>
        </p:grpSpPr>
        <p:cxnSp>
          <p:nvCxnSpPr>
            <p:cNvPr id="14" name="Google Shape;14;p2"/>
            <p:cNvCxnSpPr>
              <a:stCxn id="15" idx="3"/>
            </p:cNvCxnSpPr>
            <p:nvPr/>
          </p:nvCxnSpPr>
          <p:spPr>
            <a:xfrm>
              <a:off x="897300" y="4767875"/>
              <a:ext cx="8246700" cy="0"/>
            </a:xfrm>
            <a:prstGeom prst="straightConnector1">
              <a:avLst/>
            </a:prstGeom>
            <a:noFill/>
            <a:ln cap="flat" cmpd="sng" w="19050">
              <a:solidFill>
                <a:schemeClr val="dk1"/>
              </a:solidFill>
              <a:prstDash val="solid"/>
              <a:round/>
              <a:headEnd len="med" w="med" type="none"/>
              <a:tailEnd len="med" w="med" type="none"/>
            </a:ln>
          </p:spPr>
        </p:cxnSp>
        <p:cxnSp>
          <p:nvCxnSpPr>
            <p:cNvPr id="16" name="Google Shape;16;p2"/>
            <p:cNvCxnSpPr>
              <a:endCxn id="17" idx="1"/>
            </p:cNvCxnSpPr>
            <p:nvPr/>
          </p:nvCxnSpPr>
          <p:spPr>
            <a:xfrm>
              <a:off x="0" y="375625"/>
              <a:ext cx="8246700" cy="0"/>
            </a:xfrm>
            <a:prstGeom prst="straightConnector1">
              <a:avLst/>
            </a:prstGeom>
            <a:noFill/>
            <a:ln cap="flat" cmpd="sng" w="19050">
              <a:solidFill>
                <a:schemeClr val="dk1"/>
              </a:solidFill>
              <a:prstDash val="solid"/>
              <a:round/>
              <a:headEnd len="med" w="med" type="none"/>
              <a:tailEnd len="med" w="med" type="none"/>
            </a:ln>
          </p:spPr>
        </p:cxnSp>
      </p:grpSp>
      <p:grpSp>
        <p:nvGrpSpPr>
          <p:cNvPr id="18" name="Google Shape;18;p2"/>
          <p:cNvGrpSpPr/>
          <p:nvPr/>
        </p:nvGrpSpPr>
        <p:grpSpPr>
          <a:xfrm>
            <a:off x="3" y="375631"/>
            <a:ext cx="9144008" cy="4392236"/>
            <a:chOff x="3" y="375631"/>
            <a:chExt cx="9144008" cy="4392236"/>
          </a:xfrm>
        </p:grpSpPr>
        <p:grpSp>
          <p:nvGrpSpPr>
            <p:cNvPr id="19" name="Google Shape;19;p2"/>
            <p:cNvGrpSpPr/>
            <p:nvPr/>
          </p:nvGrpSpPr>
          <p:grpSpPr>
            <a:xfrm>
              <a:off x="3" y="375631"/>
              <a:ext cx="2281433" cy="760486"/>
              <a:chOff x="3" y="375631"/>
              <a:chExt cx="2281433" cy="760486"/>
            </a:xfrm>
          </p:grpSpPr>
          <p:grpSp>
            <p:nvGrpSpPr>
              <p:cNvPr id="20" name="Google Shape;20;p2"/>
              <p:cNvGrpSpPr/>
              <p:nvPr/>
            </p:nvGrpSpPr>
            <p:grpSpPr>
              <a:xfrm>
                <a:off x="3" y="375631"/>
                <a:ext cx="760486" cy="760486"/>
                <a:chOff x="351450" y="539506"/>
                <a:chExt cx="1146000" cy="1146000"/>
              </a:xfrm>
            </p:grpSpPr>
            <p:sp>
              <p:nvSpPr>
                <p:cNvPr id="21" name="Google Shape;21;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760477" y="375631"/>
                <a:ext cx="760486" cy="760486"/>
                <a:chOff x="351450" y="539506"/>
                <a:chExt cx="1146000" cy="1146000"/>
              </a:xfrm>
            </p:grpSpPr>
            <p:sp>
              <p:nvSpPr>
                <p:cNvPr id="24" name="Google Shape;24;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520951" y="375631"/>
                <a:ext cx="760486" cy="760486"/>
                <a:chOff x="351450" y="539506"/>
                <a:chExt cx="1146000" cy="1146000"/>
              </a:xfrm>
            </p:grpSpPr>
            <p:sp>
              <p:nvSpPr>
                <p:cNvPr id="27" name="Google Shape;27;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6862578" y="4007381"/>
              <a:ext cx="2281433" cy="760486"/>
              <a:chOff x="6862578" y="4102406"/>
              <a:chExt cx="2281433" cy="760486"/>
            </a:xfrm>
          </p:grpSpPr>
          <p:grpSp>
            <p:nvGrpSpPr>
              <p:cNvPr id="30" name="Google Shape;30;p2"/>
              <p:cNvGrpSpPr/>
              <p:nvPr/>
            </p:nvGrpSpPr>
            <p:grpSpPr>
              <a:xfrm>
                <a:off x="6862578" y="4102406"/>
                <a:ext cx="760486" cy="760486"/>
                <a:chOff x="351450" y="539506"/>
                <a:chExt cx="1146000" cy="1146000"/>
              </a:xfrm>
            </p:grpSpPr>
            <p:sp>
              <p:nvSpPr>
                <p:cNvPr id="31" name="Google Shape;31;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7623052" y="4102406"/>
                <a:ext cx="760486" cy="760486"/>
                <a:chOff x="351450" y="539506"/>
                <a:chExt cx="1146000" cy="1146000"/>
              </a:xfrm>
            </p:grpSpPr>
            <p:sp>
              <p:nvSpPr>
                <p:cNvPr id="34" name="Google Shape;34;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8383526" y="4102406"/>
                <a:ext cx="760486" cy="760486"/>
                <a:chOff x="351450" y="539506"/>
                <a:chExt cx="1146000" cy="1146000"/>
              </a:xfrm>
            </p:grpSpPr>
            <p:sp>
              <p:nvSpPr>
                <p:cNvPr id="37" name="Google Shape;37;p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 name="Shape 177"/>
        <p:cNvGrpSpPr/>
        <p:nvPr/>
      </p:nvGrpSpPr>
      <p:grpSpPr>
        <a:xfrm>
          <a:off x="0" y="0"/>
          <a:ext cx="0" cy="0"/>
          <a:chOff x="0" y="0"/>
          <a:chExt cx="0" cy="0"/>
        </a:xfrm>
      </p:grpSpPr>
      <p:pic>
        <p:nvPicPr>
          <p:cNvPr id="178" name="Google Shape;178;p11"/>
          <p:cNvPicPr preferRelativeResize="0"/>
          <p:nvPr/>
        </p:nvPicPr>
        <p:blipFill>
          <a:blip r:embed="rId2">
            <a:alphaModFix/>
          </a:blip>
          <a:stretch>
            <a:fillRect/>
          </a:stretch>
        </p:blipFill>
        <p:spPr>
          <a:xfrm>
            <a:off x="0" y="0"/>
            <a:ext cx="9144000" cy="5143501"/>
          </a:xfrm>
          <a:prstGeom prst="rect">
            <a:avLst/>
          </a:prstGeom>
          <a:noFill/>
          <a:ln>
            <a:noFill/>
          </a:ln>
        </p:spPr>
      </p:pic>
      <p:sp>
        <p:nvSpPr>
          <p:cNvPr id="179" name="Google Shape;179;p11"/>
          <p:cNvSpPr txBox="1"/>
          <p:nvPr>
            <p:ph hasCustomPrompt="1" type="title"/>
          </p:nvPr>
        </p:nvSpPr>
        <p:spPr>
          <a:xfrm>
            <a:off x="1284000" y="1915425"/>
            <a:ext cx="6576000" cy="10398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0" name="Google Shape;180;p11"/>
          <p:cNvSpPr txBox="1"/>
          <p:nvPr>
            <p:ph idx="1" type="subTitle"/>
          </p:nvPr>
        </p:nvSpPr>
        <p:spPr>
          <a:xfrm>
            <a:off x="1284000" y="303395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81" name="Google Shape;181;p11"/>
          <p:cNvGrpSpPr/>
          <p:nvPr/>
        </p:nvGrpSpPr>
        <p:grpSpPr>
          <a:xfrm>
            <a:off x="-1625" y="6"/>
            <a:ext cx="9145634" cy="5143486"/>
            <a:chOff x="-1625" y="6"/>
            <a:chExt cx="9145634" cy="5143486"/>
          </a:xfrm>
        </p:grpSpPr>
        <p:grpSp>
          <p:nvGrpSpPr>
            <p:cNvPr id="182" name="Google Shape;182;p11"/>
            <p:cNvGrpSpPr/>
            <p:nvPr/>
          </p:nvGrpSpPr>
          <p:grpSpPr>
            <a:xfrm>
              <a:off x="0" y="4383006"/>
              <a:ext cx="1520959" cy="760486"/>
              <a:chOff x="0" y="4053956"/>
              <a:chExt cx="1520959" cy="760486"/>
            </a:xfrm>
          </p:grpSpPr>
          <p:grpSp>
            <p:nvGrpSpPr>
              <p:cNvPr id="183" name="Google Shape;183;p11"/>
              <p:cNvGrpSpPr/>
              <p:nvPr/>
            </p:nvGrpSpPr>
            <p:grpSpPr>
              <a:xfrm flipH="1">
                <a:off x="760474" y="4053956"/>
                <a:ext cx="760486" cy="760486"/>
                <a:chOff x="351450" y="539506"/>
                <a:chExt cx="1146000" cy="1146000"/>
              </a:xfrm>
            </p:grpSpPr>
            <p:sp>
              <p:nvSpPr>
                <p:cNvPr id="184" name="Google Shape;184;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1"/>
              <p:cNvGrpSpPr/>
              <p:nvPr/>
            </p:nvGrpSpPr>
            <p:grpSpPr>
              <a:xfrm flipH="1">
                <a:off x="0" y="4053956"/>
                <a:ext cx="760486" cy="760486"/>
                <a:chOff x="351450" y="539506"/>
                <a:chExt cx="1146000" cy="1146000"/>
              </a:xfrm>
            </p:grpSpPr>
            <p:sp>
              <p:nvSpPr>
                <p:cNvPr id="187" name="Google Shape;187;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 name="Google Shape;189;p11"/>
            <p:cNvGrpSpPr/>
            <p:nvPr/>
          </p:nvGrpSpPr>
          <p:grpSpPr>
            <a:xfrm>
              <a:off x="7623050" y="4383006"/>
              <a:ext cx="1520959" cy="760486"/>
              <a:chOff x="0" y="4053956"/>
              <a:chExt cx="1520959" cy="760486"/>
            </a:xfrm>
          </p:grpSpPr>
          <p:grpSp>
            <p:nvGrpSpPr>
              <p:cNvPr id="190" name="Google Shape;190;p11"/>
              <p:cNvGrpSpPr/>
              <p:nvPr/>
            </p:nvGrpSpPr>
            <p:grpSpPr>
              <a:xfrm flipH="1">
                <a:off x="760474" y="4053956"/>
                <a:ext cx="760486" cy="760486"/>
                <a:chOff x="351450" y="539506"/>
                <a:chExt cx="1146000" cy="1146000"/>
              </a:xfrm>
            </p:grpSpPr>
            <p:sp>
              <p:nvSpPr>
                <p:cNvPr id="191" name="Google Shape;191;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flipH="1">
                <a:off x="0" y="4053956"/>
                <a:ext cx="760486" cy="760486"/>
                <a:chOff x="351450" y="539506"/>
                <a:chExt cx="1146000" cy="1146000"/>
              </a:xfrm>
            </p:grpSpPr>
            <p:sp>
              <p:nvSpPr>
                <p:cNvPr id="194" name="Google Shape;194;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 name="Google Shape;196;p11"/>
            <p:cNvGrpSpPr/>
            <p:nvPr/>
          </p:nvGrpSpPr>
          <p:grpSpPr>
            <a:xfrm>
              <a:off x="-1625" y="6"/>
              <a:ext cx="1520959" cy="760486"/>
              <a:chOff x="0" y="4053956"/>
              <a:chExt cx="1520959" cy="760486"/>
            </a:xfrm>
          </p:grpSpPr>
          <p:grpSp>
            <p:nvGrpSpPr>
              <p:cNvPr id="197" name="Google Shape;197;p11"/>
              <p:cNvGrpSpPr/>
              <p:nvPr/>
            </p:nvGrpSpPr>
            <p:grpSpPr>
              <a:xfrm flipH="1">
                <a:off x="760474" y="4053956"/>
                <a:ext cx="760486" cy="760486"/>
                <a:chOff x="351450" y="539506"/>
                <a:chExt cx="1146000" cy="1146000"/>
              </a:xfrm>
            </p:grpSpPr>
            <p:sp>
              <p:nvSpPr>
                <p:cNvPr id="198" name="Google Shape;198;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flipH="1">
                <a:off x="0" y="4053956"/>
                <a:ext cx="760486" cy="760486"/>
                <a:chOff x="351450" y="539506"/>
                <a:chExt cx="1146000" cy="1146000"/>
              </a:xfrm>
            </p:grpSpPr>
            <p:sp>
              <p:nvSpPr>
                <p:cNvPr id="201" name="Google Shape;201;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 name="Google Shape;203;p11"/>
            <p:cNvGrpSpPr/>
            <p:nvPr/>
          </p:nvGrpSpPr>
          <p:grpSpPr>
            <a:xfrm>
              <a:off x="7621425" y="6"/>
              <a:ext cx="1520959" cy="760486"/>
              <a:chOff x="0" y="4053956"/>
              <a:chExt cx="1520959" cy="760486"/>
            </a:xfrm>
          </p:grpSpPr>
          <p:grpSp>
            <p:nvGrpSpPr>
              <p:cNvPr id="204" name="Google Shape;204;p11"/>
              <p:cNvGrpSpPr/>
              <p:nvPr/>
            </p:nvGrpSpPr>
            <p:grpSpPr>
              <a:xfrm flipH="1">
                <a:off x="760474" y="4053956"/>
                <a:ext cx="760486" cy="760486"/>
                <a:chOff x="351450" y="539506"/>
                <a:chExt cx="1146000" cy="1146000"/>
              </a:xfrm>
            </p:grpSpPr>
            <p:sp>
              <p:nvSpPr>
                <p:cNvPr id="205" name="Google Shape;205;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flipH="1">
                <a:off x="0" y="4053956"/>
                <a:ext cx="760486" cy="760486"/>
                <a:chOff x="351450" y="539506"/>
                <a:chExt cx="1146000" cy="1146000"/>
              </a:xfrm>
            </p:grpSpPr>
            <p:sp>
              <p:nvSpPr>
                <p:cNvPr id="208" name="Google Shape;208;p1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0" name="Google Shape;210;p11"/>
          <p:cNvGrpSpPr/>
          <p:nvPr/>
        </p:nvGrpSpPr>
        <p:grpSpPr>
          <a:xfrm>
            <a:off x="1648225" y="375625"/>
            <a:ext cx="5833800" cy="4392250"/>
            <a:chOff x="1648225" y="375625"/>
            <a:chExt cx="5833800" cy="4392250"/>
          </a:xfrm>
        </p:grpSpPr>
        <p:cxnSp>
          <p:nvCxnSpPr>
            <p:cNvPr id="211" name="Google Shape;211;p11"/>
            <p:cNvCxnSpPr/>
            <p:nvPr/>
          </p:nvCxnSpPr>
          <p:spPr>
            <a:xfrm>
              <a:off x="1653925" y="4767875"/>
              <a:ext cx="5822400" cy="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11"/>
            <p:cNvCxnSpPr/>
            <p:nvPr/>
          </p:nvCxnSpPr>
          <p:spPr>
            <a:xfrm rot="10800000">
              <a:off x="1648225" y="375625"/>
              <a:ext cx="5833800" cy="0"/>
            </a:xfrm>
            <a:prstGeom prst="straightConnector1">
              <a:avLst/>
            </a:prstGeom>
            <a:noFill/>
            <a:ln cap="flat" cmpd="sng" w="19050">
              <a:solidFill>
                <a:schemeClr val="dk1"/>
              </a:solidFill>
              <a:prstDash val="solid"/>
              <a:round/>
              <a:headEnd len="med" w="med" type="none"/>
              <a:tailEnd len="med" w="med" type="none"/>
            </a:ln>
          </p:spPr>
        </p:cxnSp>
      </p:grpSp>
      <p:sp>
        <p:nvSpPr>
          <p:cNvPr id="213" name="Google Shape;21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4" name="Shape 214"/>
        <p:cNvGrpSpPr/>
        <p:nvPr/>
      </p:nvGrpSpPr>
      <p:grpSpPr>
        <a:xfrm>
          <a:off x="0" y="0"/>
          <a:ext cx="0" cy="0"/>
          <a:chOff x="0" y="0"/>
          <a:chExt cx="0" cy="0"/>
        </a:xfrm>
      </p:grpSpPr>
      <p:sp>
        <p:nvSpPr>
          <p:cNvPr id="215" name="Google Shape;21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16" name="Shape 216"/>
        <p:cNvGrpSpPr/>
        <p:nvPr/>
      </p:nvGrpSpPr>
      <p:grpSpPr>
        <a:xfrm>
          <a:off x="0" y="0"/>
          <a:ext cx="0" cy="0"/>
          <a:chOff x="0" y="0"/>
          <a:chExt cx="0" cy="0"/>
        </a:xfrm>
      </p:grpSpPr>
      <p:pic>
        <p:nvPicPr>
          <p:cNvPr id="217" name="Google Shape;217;p13"/>
          <p:cNvPicPr preferRelativeResize="0"/>
          <p:nvPr/>
        </p:nvPicPr>
        <p:blipFill>
          <a:blip r:embed="rId2">
            <a:alphaModFix/>
          </a:blip>
          <a:stretch>
            <a:fillRect/>
          </a:stretch>
        </p:blipFill>
        <p:spPr>
          <a:xfrm>
            <a:off x="0" y="0"/>
            <a:ext cx="9144000" cy="5143501"/>
          </a:xfrm>
          <a:prstGeom prst="rect">
            <a:avLst/>
          </a:prstGeom>
          <a:noFill/>
          <a:ln>
            <a:noFill/>
          </a:ln>
        </p:spPr>
      </p:pic>
      <p:sp>
        <p:nvSpPr>
          <p:cNvPr id="218" name="Google Shape;21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13"/>
          <p:cNvSpPr txBox="1"/>
          <p:nvPr>
            <p:ph idx="1" type="subTitle"/>
          </p:nvPr>
        </p:nvSpPr>
        <p:spPr>
          <a:xfrm>
            <a:off x="713225" y="2085388"/>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13"/>
          <p:cNvSpPr txBox="1"/>
          <p:nvPr>
            <p:ph idx="2" type="subTitle"/>
          </p:nvPr>
        </p:nvSpPr>
        <p:spPr>
          <a:xfrm>
            <a:off x="713225" y="3815829"/>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13"/>
          <p:cNvSpPr txBox="1"/>
          <p:nvPr>
            <p:ph idx="3" type="subTitle"/>
          </p:nvPr>
        </p:nvSpPr>
        <p:spPr>
          <a:xfrm>
            <a:off x="3419250" y="3815829"/>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2" name="Google Shape;222;p13"/>
          <p:cNvSpPr txBox="1"/>
          <p:nvPr>
            <p:ph idx="4" type="subTitle"/>
          </p:nvPr>
        </p:nvSpPr>
        <p:spPr>
          <a:xfrm>
            <a:off x="3419250" y="2085388"/>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13"/>
          <p:cNvSpPr txBox="1"/>
          <p:nvPr>
            <p:ph hasCustomPrompt="1" idx="5" type="title"/>
          </p:nvPr>
        </p:nvSpPr>
        <p:spPr>
          <a:xfrm>
            <a:off x="1415375" y="1184063"/>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3"/>
          <p:cNvSpPr txBox="1"/>
          <p:nvPr>
            <p:ph hasCustomPrompt="1" idx="6" type="title"/>
          </p:nvPr>
        </p:nvSpPr>
        <p:spPr>
          <a:xfrm>
            <a:off x="4121400" y="29146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p:nvPr>
            <p:ph hasCustomPrompt="1" idx="7" type="title"/>
          </p:nvPr>
        </p:nvSpPr>
        <p:spPr>
          <a:xfrm>
            <a:off x="1415375" y="29146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3"/>
          <p:cNvSpPr txBox="1"/>
          <p:nvPr>
            <p:ph hasCustomPrompt="1" idx="8" type="title"/>
          </p:nvPr>
        </p:nvSpPr>
        <p:spPr>
          <a:xfrm>
            <a:off x="4121400" y="1184063"/>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p:nvPr>
            <p:ph idx="9" type="subTitle"/>
          </p:nvPr>
        </p:nvSpPr>
        <p:spPr>
          <a:xfrm>
            <a:off x="6125275" y="3815829"/>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13"/>
          <p:cNvSpPr txBox="1"/>
          <p:nvPr>
            <p:ph idx="13" type="subTitle"/>
          </p:nvPr>
        </p:nvSpPr>
        <p:spPr>
          <a:xfrm>
            <a:off x="6125275" y="2085388"/>
            <a:ext cx="2305500" cy="61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13"/>
          <p:cNvSpPr txBox="1"/>
          <p:nvPr>
            <p:ph hasCustomPrompt="1" idx="14" type="title"/>
          </p:nvPr>
        </p:nvSpPr>
        <p:spPr>
          <a:xfrm>
            <a:off x="6827425" y="29146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hasCustomPrompt="1" idx="15" type="title"/>
          </p:nvPr>
        </p:nvSpPr>
        <p:spPr>
          <a:xfrm>
            <a:off x="6827425" y="1184063"/>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idx="16" type="subTitle"/>
          </p:nvPr>
        </p:nvSpPr>
        <p:spPr>
          <a:xfrm>
            <a:off x="713225" y="1720602"/>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32" name="Google Shape;232;p13"/>
          <p:cNvSpPr txBox="1"/>
          <p:nvPr>
            <p:ph idx="17" type="subTitle"/>
          </p:nvPr>
        </p:nvSpPr>
        <p:spPr>
          <a:xfrm>
            <a:off x="713225" y="3450925"/>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33" name="Google Shape;233;p13"/>
          <p:cNvSpPr txBox="1"/>
          <p:nvPr>
            <p:ph idx="18" type="subTitle"/>
          </p:nvPr>
        </p:nvSpPr>
        <p:spPr>
          <a:xfrm>
            <a:off x="3419250" y="3450925"/>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34" name="Google Shape;234;p13"/>
          <p:cNvSpPr txBox="1"/>
          <p:nvPr>
            <p:ph idx="19" type="subTitle"/>
          </p:nvPr>
        </p:nvSpPr>
        <p:spPr>
          <a:xfrm>
            <a:off x="3419250" y="1720602"/>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35" name="Google Shape;235;p13"/>
          <p:cNvSpPr txBox="1"/>
          <p:nvPr>
            <p:ph idx="20" type="subTitle"/>
          </p:nvPr>
        </p:nvSpPr>
        <p:spPr>
          <a:xfrm>
            <a:off x="6125275" y="3450925"/>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36" name="Google Shape;236;p13"/>
          <p:cNvSpPr txBox="1"/>
          <p:nvPr>
            <p:ph idx="21" type="subTitle"/>
          </p:nvPr>
        </p:nvSpPr>
        <p:spPr>
          <a:xfrm>
            <a:off x="6125275" y="1720602"/>
            <a:ext cx="2305500" cy="46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grpSp>
        <p:nvGrpSpPr>
          <p:cNvPr id="237" name="Google Shape;237;p13"/>
          <p:cNvGrpSpPr/>
          <p:nvPr/>
        </p:nvGrpSpPr>
        <p:grpSpPr>
          <a:xfrm>
            <a:off x="-8850" y="375625"/>
            <a:ext cx="9153000" cy="4392250"/>
            <a:chOff x="-8850" y="375625"/>
            <a:chExt cx="9153000" cy="4392250"/>
          </a:xfrm>
        </p:grpSpPr>
        <p:cxnSp>
          <p:nvCxnSpPr>
            <p:cNvPr id="238" name="Google Shape;238;p13"/>
            <p:cNvCxnSpPr/>
            <p:nvPr/>
          </p:nvCxnSpPr>
          <p:spPr>
            <a:xfrm>
              <a:off x="-8850" y="4767875"/>
              <a:ext cx="91530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13"/>
            <p:cNvCxnSpPr/>
            <p:nvPr/>
          </p:nvCxnSpPr>
          <p:spPr>
            <a:xfrm>
              <a:off x="898650" y="375625"/>
              <a:ext cx="8240400" cy="0"/>
            </a:xfrm>
            <a:prstGeom prst="straightConnector1">
              <a:avLst/>
            </a:prstGeom>
            <a:noFill/>
            <a:ln cap="flat" cmpd="sng" w="19050">
              <a:solidFill>
                <a:schemeClr val="dk1"/>
              </a:solidFill>
              <a:prstDash val="solid"/>
              <a:round/>
              <a:headEnd len="med" w="med" type="none"/>
              <a:tailEnd len="med" w="med" type="none"/>
            </a:ln>
          </p:spPr>
        </p:cxnSp>
      </p:grpSp>
      <p:grpSp>
        <p:nvGrpSpPr>
          <p:cNvPr id="240" name="Google Shape;240;p13"/>
          <p:cNvGrpSpPr/>
          <p:nvPr/>
        </p:nvGrpSpPr>
        <p:grpSpPr>
          <a:xfrm>
            <a:off x="8132" y="-5369"/>
            <a:ext cx="760486" cy="760486"/>
            <a:chOff x="351450" y="539506"/>
            <a:chExt cx="1146000" cy="1146000"/>
          </a:xfrm>
        </p:grpSpPr>
        <p:sp>
          <p:nvSpPr>
            <p:cNvPr id="241" name="Google Shape;241;p1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4" name="Shape 244"/>
        <p:cNvGrpSpPr/>
        <p:nvPr/>
      </p:nvGrpSpPr>
      <p:grpSpPr>
        <a:xfrm>
          <a:off x="0" y="0"/>
          <a:ext cx="0" cy="0"/>
          <a:chOff x="0" y="0"/>
          <a:chExt cx="0" cy="0"/>
        </a:xfrm>
      </p:grpSpPr>
      <p:pic>
        <p:nvPicPr>
          <p:cNvPr id="245" name="Google Shape;245;p14"/>
          <p:cNvPicPr preferRelativeResize="0"/>
          <p:nvPr/>
        </p:nvPicPr>
        <p:blipFill>
          <a:blip r:embed="rId2">
            <a:alphaModFix/>
          </a:blip>
          <a:stretch>
            <a:fillRect/>
          </a:stretch>
        </p:blipFill>
        <p:spPr>
          <a:xfrm flipH="1">
            <a:off x="-75" y="0"/>
            <a:ext cx="9144000" cy="5143501"/>
          </a:xfrm>
          <a:prstGeom prst="rect">
            <a:avLst/>
          </a:prstGeom>
          <a:noFill/>
          <a:ln>
            <a:noFill/>
          </a:ln>
        </p:spPr>
      </p:pic>
      <p:sp>
        <p:nvSpPr>
          <p:cNvPr id="246" name="Google Shape;246;p14"/>
          <p:cNvSpPr txBox="1"/>
          <p:nvPr>
            <p:ph type="title"/>
          </p:nvPr>
        </p:nvSpPr>
        <p:spPr>
          <a:xfrm>
            <a:off x="2084525" y="3205213"/>
            <a:ext cx="4962900" cy="531900"/>
          </a:xfrm>
          <a:prstGeom prst="rect">
            <a:avLst/>
          </a:prstGeom>
          <a:ln>
            <a:noFill/>
          </a:ln>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7" name="Google Shape;247;p14"/>
          <p:cNvSpPr txBox="1"/>
          <p:nvPr>
            <p:ph idx="1" type="subTitle"/>
          </p:nvPr>
        </p:nvSpPr>
        <p:spPr>
          <a:xfrm>
            <a:off x="1220375" y="1286540"/>
            <a:ext cx="6691200" cy="180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9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48" name="Google Shape;248;p14"/>
          <p:cNvGrpSpPr/>
          <p:nvPr/>
        </p:nvGrpSpPr>
        <p:grpSpPr>
          <a:xfrm>
            <a:off x="3" y="6"/>
            <a:ext cx="9143911" cy="5143486"/>
            <a:chOff x="3" y="6"/>
            <a:chExt cx="9143911" cy="5143486"/>
          </a:xfrm>
        </p:grpSpPr>
        <p:grpSp>
          <p:nvGrpSpPr>
            <p:cNvPr id="249" name="Google Shape;249;p14"/>
            <p:cNvGrpSpPr/>
            <p:nvPr/>
          </p:nvGrpSpPr>
          <p:grpSpPr>
            <a:xfrm>
              <a:off x="3" y="3598656"/>
              <a:ext cx="760486" cy="1544836"/>
              <a:chOff x="54078" y="3513681"/>
              <a:chExt cx="760486" cy="1544836"/>
            </a:xfrm>
          </p:grpSpPr>
          <p:grpSp>
            <p:nvGrpSpPr>
              <p:cNvPr id="250" name="Google Shape;250;p14"/>
              <p:cNvGrpSpPr/>
              <p:nvPr/>
            </p:nvGrpSpPr>
            <p:grpSpPr>
              <a:xfrm>
                <a:off x="54078" y="4298031"/>
                <a:ext cx="760486" cy="760486"/>
                <a:chOff x="351450" y="539506"/>
                <a:chExt cx="1146000" cy="1146000"/>
              </a:xfrm>
            </p:grpSpPr>
            <p:sp>
              <p:nvSpPr>
                <p:cNvPr id="251" name="Google Shape;251;p1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4"/>
              <p:cNvGrpSpPr/>
              <p:nvPr/>
            </p:nvGrpSpPr>
            <p:grpSpPr>
              <a:xfrm>
                <a:off x="54078" y="3513681"/>
                <a:ext cx="760486" cy="760486"/>
                <a:chOff x="351450" y="539506"/>
                <a:chExt cx="1146000" cy="1146000"/>
              </a:xfrm>
            </p:grpSpPr>
            <p:sp>
              <p:nvSpPr>
                <p:cNvPr id="254" name="Google Shape;254;p1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 name="Google Shape;256;p14"/>
            <p:cNvGrpSpPr/>
            <p:nvPr/>
          </p:nvGrpSpPr>
          <p:grpSpPr>
            <a:xfrm>
              <a:off x="8383428" y="6"/>
              <a:ext cx="760486" cy="1544836"/>
              <a:chOff x="8332528" y="3513681"/>
              <a:chExt cx="760486" cy="1544836"/>
            </a:xfrm>
          </p:grpSpPr>
          <p:grpSp>
            <p:nvGrpSpPr>
              <p:cNvPr id="257" name="Google Shape;257;p14"/>
              <p:cNvGrpSpPr/>
              <p:nvPr/>
            </p:nvGrpSpPr>
            <p:grpSpPr>
              <a:xfrm>
                <a:off x="8332528" y="4298031"/>
                <a:ext cx="760486" cy="760486"/>
                <a:chOff x="351450" y="539506"/>
                <a:chExt cx="1146000" cy="1146000"/>
              </a:xfrm>
            </p:grpSpPr>
            <p:sp>
              <p:nvSpPr>
                <p:cNvPr id="258" name="Google Shape;258;p1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4"/>
              <p:cNvGrpSpPr/>
              <p:nvPr/>
            </p:nvGrpSpPr>
            <p:grpSpPr>
              <a:xfrm>
                <a:off x="8332528" y="3513681"/>
                <a:ext cx="760486" cy="760486"/>
                <a:chOff x="351450" y="539506"/>
                <a:chExt cx="1146000" cy="1146000"/>
              </a:xfrm>
            </p:grpSpPr>
            <p:sp>
              <p:nvSpPr>
                <p:cNvPr id="261" name="Google Shape;261;p1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3" name="Google Shape;263;p14"/>
          <p:cNvGrpSpPr/>
          <p:nvPr/>
        </p:nvGrpSpPr>
        <p:grpSpPr>
          <a:xfrm flipH="1">
            <a:off x="-8925" y="375625"/>
            <a:ext cx="9147900" cy="4392250"/>
            <a:chOff x="5036" y="375625"/>
            <a:chExt cx="9147900" cy="4392250"/>
          </a:xfrm>
        </p:grpSpPr>
        <p:cxnSp>
          <p:nvCxnSpPr>
            <p:cNvPr id="264" name="Google Shape;264;p14"/>
            <p:cNvCxnSpPr/>
            <p:nvPr/>
          </p:nvCxnSpPr>
          <p:spPr>
            <a:xfrm>
              <a:off x="5036" y="4767875"/>
              <a:ext cx="8242200" cy="0"/>
            </a:xfrm>
            <a:prstGeom prst="straightConnector1">
              <a:avLst/>
            </a:prstGeom>
            <a:noFill/>
            <a:ln cap="flat" cmpd="sng" w="19050">
              <a:solidFill>
                <a:schemeClr val="dk1"/>
              </a:solidFill>
              <a:prstDash val="solid"/>
              <a:round/>
              <a:headEnd len="med" w="med" type="none"/>
              <a:tailEnd len="med" w="med" type="none"/>
            </a:ln>
          </p:spPr>
        </p:cxnSp>
        <p:cxnSp>
          <p:nvCxnSpPr>
            <p:cNvPr id="265" name="Google Shape;265;p14"/>
            <p:cNvCxnSpPr/>
            <p:nvPr/>
          </p:nvCxnSpPr>
          <p:spPr>
            <a:xfrm>
              <a:off x="899036" y="375625"/>
              <a:ext cx="8253900" cy="0"/>
            </a:xfrm>
            <a:prstGeom prst="straightConnector1">
              <a:avLst/>
            </a:prstGeom>
            <a:noFill/>
            <a:ln cap="flat" cmpd="sng" w="19050">
              <a:solidFill>
                <a:schemeClr val="dk1"/>
              </a:solidFill>
              <a:prstDash val="solid"/>
              <a:round/>
              <a:headEnd len="med" w="med" type="none"/>
              <a:tailEnd len="med" w="med" type="none"/>
            </a:ln>
          </p:spPr>
        </p:cxnSp>
      </p:grpSp>
      <p:sp>
        <p:nvSpPr>
          <p:cNvPr id="266" name="Google Shape;26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_1">
    <p:spTree>
      <p:nvGrpSpPr>
        <p:cNvPr id="267" name="Shape 267"/>
        <p:cNvGrpSpPr/>
        <p:nvPr/>
      </p:nvGrpSpPr>
      <p:grpSpPr>
        <a:xfrm>
          <a:off x="0" y="0"/>
          <a:ext cx="0" cy="0"/>
          <a:chOff x="0" y="0"/>
          <a:chExt cx="0" cy="0"/>
        </a:xfrm>
      </p:grpSpPr>
      <p:pic>
        <p:nvPicPr>
          <p:cNvPr id="268" name="Google Shape;268;p15"/>
          <p:cNvPicPr preferRelativeResize="0"/>
          <p:nvPr/>
        </p:nvPicPr>
        <p:blipFill>
          <a:blip r:embed="rId2">
            <a:alphaModFix/>
          </a:blip>
          <a:stretch>
            <a:fillRect/>
          </a:stretch>
        </p:blipFill>
        <p:spPr>
          <a:xfrm flipH="1">
            <a:off x="0" y="0"/>
            <a:ext cx="9144000" cy="5143501"/>
          </a:xfrm>
          <a:prstGeom prst="rect">
            <a:avLst/>
          </a:prstGeom>
          <a:noFill/>
          <a:ln>
            <a:noFill/>
          </a:ln>
        </p:spPr>
      </p:pic>
      <p:sp>
        <p:nvSpPr>
          <p:cNvPr id="269" name="Google Shape;26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0" name="Google Shape;270;p15"/>
          <p:cNvGrpSpPr/>
          <p:nvPr/>
        </p:nvGrpSpPr>
        <p:grpSpPr>
          <a:xfrm>
            <a:off x="-8850" y="375625"/>
            <a:ext cx="9147900" cy="4392250"/>
            <a:chOff x="-8850" y="375625"/>
            <a:chExt cx="9147900" cy="4392250"/>
          </a:xfrm>
        </p:grpSpPr>
        <p:cxnSp>
          <p:nvCxnSpPr>
            <p:cNvPr id="271" name="Google Shape;271;p15"/>
            <p:cNvCxnSpPr/>
            <p:nvPr/>
          </p:nvCxnSpPr>
          <p:spPr>
            <a:xfrm>
              <a:off x="-8850" y="4767875"/>
              <a:ext cx="8259600" cy="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15"/>
            <p:cNvCxnSpPr/>
            <p:nvPr/>
          </p:nvCxnSpPr>
          <p:spPr>
            <a:xfrm>
              <a:off x="898650" y="375625"/>
              <a:ext cx="8240400" cy="0"/>
            </a:xfrm>
            <a:prstGeom prst="straightConnector1">
              <a:avLst/>
            </a:prstGeom>
            <a:noFill/>
            <a:ln cap="flat" cmpd="sng" w="19050">
              <a:solidFill>
                <a:schemeClr val="dk1"/>
              </a:solidFill>
              <a:prstDash val="solid"/>
              <a:round/>
              <a:headEnd len="med" w="med" type="none"/>
              <a:tailEnd len="med" w="med" type="none"/>
            </a:ln>
          </p:spPr>
        </p:cxnSp>
      </p:grpSp>
      <p:grpSp>
        <p:nvGrpSpPr>
          <p:cNvPr id="273" name="Google Shape;273;p15"/>
          <p:cNvGrpSpPr/>
          <p:nvPr/>
        </p:nvGrpSpPr>
        <p:grpSpPr>
          <a:xfrm>
            <a:off x="8132" y="-5369"/>
            <a:ext cx="9140493" cy="5148861"/>
            <a:chOff x="8132" y="-5369"/>
            <a:chExt cx="9140493" cy="5148861"/>
          </a:xfrm>
        </p:grpSpPr>
        <p:grpSp>
          <p:nvGrpSpPr>
            <p:cNvPr id="274" name="Google Shape;274;p15"/>
            <p:cNvGrpSpPr/>
            <p:nvPr/>
          </p:nvGrpSpPr>
          <p:grpSpPr>
            <a:xfrm flipH="1" rot="10800000">
              <a:off x="8388139" y="4383006"/>
              <a:ext cx="760486" cy="760486"/>
              <a:chOff x="351450" y="539506"/>
              <a:chExt cx="1146000" cy="1146000"/>
            </a:xfrm>
          </p:grpSpPr>
          <p:sp>
            <p:nvSpPr>
              <p:cNvPr id="275" name="Google Shape;275;p1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5"/>
            <p:cNvGrpSpPr/>
            <p:nvPr/>
          </p:nvGrpSpPr>
          <p:grpSpPr>
            <a:xfrm>
              <a:off x="8132" y="-5369"/>
              <a:ext cx="760486" cy="760486"/>
              <a:chOff x="351450" y="539506"/>
              <a:chExt cx="1146000" cy="1146000"/>
            </a:xfrm>
          </p:grpSpPr>
          <p:sp>
            <p:nvSpPr>
              <p:cNvPr id="278" name="Google Shape;278;p1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 name="Google Shape;28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281" name="Shape 281"/>
        <p:cNvGrpSpPr/>
        <p:nvPr/>
      </p:nvGrpSpPr>
      <p:grpSpPr>
        <a:xfrm>
          <a:off x="0" y="0"/>
          <a:ext cx="0" cy="0"/>
          <a:chOff x="0" y="0"/>
          <a:chExt cx="0" cy="0"/>
        </a:xfrm>
      </p:grpSpPr>
      <p:pic>
        <p:nvPicPr>
          <p:cNvPr id="282" name="Google Shape;282;p16"/>
          <p:cNvPicPr preferRelativeResize="0"/>
          <p:nvPr/>
        </p:nvPicPr>
        <p:blipFill>
          <a:blip r:embed="rId2">
            <a:alphaModFix/>
          </a:blip>
          <a:stretch>
            <a:fillRect/>
          </a:stretch>
        </p:blipFill>
        <p:spPr>
          <a:xfrm flipH="1">
            <a:off x="276" y="0"/>
            <a:ext cx="9144000" cy="5143501"/>
          </a:xfrm>
          <a:prstGeom prst="rect">
            <a:avLst/>
          </a:prstGeom>
          <a:noFill/>
          <a:ln>
            <a:noFill/>
          </a:ln>
        </p:spPr>
      </p:pic>
      <p:sp>
        <p:nvSpPr>
          <p:cNvPr id="283" name="Google Shape;283;p16"/>
          <p:cNvSpPr txBox="1"/>
          <p:nvPr>
            <p:ph type="title"/>
          </p:nvPr>
        </p:nvSpPr>
        <p:spPr>
          <a:xfrm>
            <a:off x="1012625" y="865575"/>
            <a:ext cx="3120600" cy="229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6"/>
          <p:cNvSpPr txBox="1"/>
          <p:nvPr>
            <p:ph idx="1" type="subTitle"/>
          </p:nvPr>
        </p:nvSpPr>
        <p:spPr>
          <a:xfrm>
            <a:off x="1012625" y="3161625"/>
            <a:ext cx="3120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16"/>
          <p:cNvSpPr/>
          <p:nvPr>
            <p:ph idx="2" type="pic"/>
          </p:nvPr>
        </p:nvSpPr>
        <p:spPr>
          <a:xfrm>
            <a:off x="4731900" y="763500"/>
            <a:ext cx="3623700" cy="3616500"/>
          </a:xfrm>
          <a:prstGeom prst="ellipse">
            <a:avLst/>
          </a:prstGeom>
          <a:noFill/>
          <a:ln cap="flat" cmpd="sng" w="28575">
            <a:solidFill>
              <a:schemeClr val="dk1"/>
            </a:solidFill>
            <a:prstDash val="solid"/>
            <a:round/>
            <a:headEnd len="sm" w="sm" type="none"/>
            <a:tailEnd len="sm" w="sm" type="none"/>
          </a:ln>
        </p:spPr>
      </p:sp>
      <p:grpSp>
        <p:nvGrpSpPr>
          <p:cNvPr id="286" name="Google Shape;286;p16"/>
          <p:cNvGrpSpPr/>
          <p:nvPr/>
        </p:nvGrpSpPr>
        <p:grpSpPr>
          <a:xfrm>
            <a:off x="8132" y="-5369"/>
            <a:ext cx="760486" cy="760486"/>
            <a:chOff x="351450" y="539506"/>
            <a:chExt cx="1146000" cy="1146000"/>
          </a:xfrm>
        </p:grpSpPr>
        <p:sp>
          <p:nvSpPr>
            <p:cNvPr id="287" name="Google Shape;287;p1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6"/>
          <p:cNvGrpSpPr/>
          <p:nvPr/>
        </p:nvGrpSpPr>
        <p:grpSpPr>
          <a:xfrm>
            <a:off x="-8850" y="375625"/>
            <a:ext cx="9171000" cy="4392250"/>
            <a:chOff x="-8850" y="375625"/>
            <a:chExt cx="9171000" cy="4392250"/>
          </a:xfrm>
        </p:grpSpPr>
        <p:cxnSp>
          <p:nvCxnSpPr>
            <p:cNvPr id="290" name="Google Shape;290;p16"/>
            <p:cNvCxnSpPr/>
            <p:nvPr/>
          </p:nvCxnSpPr>
          <p:spPr>
            <a:xfrm>
              <a:off x="-8850" y="4767875"/>
              <a:ext cx="9153000" cy="0"/>
            </a:xfrm>
            <a:prstGeom prst="straightConnector1">
              <a:avLst/>
            </a:prstGeom>
            <a:noFill/>
            <a:ln cap="flat" cmpd="sng" w="19050">
              <a:solidFill>
                <a:schemeClr val="dk1"/>
              </a:solidFill>
              <a:prstDash val="solid"/>
              <a:round/>
              <a:headEnd len="med" w="med" type="none"/>
              <a:tailEnd len="med" w="med" type="none"/>
            </a:ln>
          </p:spPr>
        </p:cxnSp>
        <p:cxnSp>
          <p:nvCxnSpPr>
            <p:cNvPr id="291" name="Google Shape;291;p16"/>
            <p:cNvCxnSpPr/>
            <p:nvPr/>
          </p:nvCxnSpPr>
          <p:spPr>
            <a:xfrm>
              <a:off x="898650" y="375625"/>
              <a:ext cx="8263500" cy="0"/>
            </a:xfrm>
            <a:prstGeom prst="straightConnector1">
              <a:avLst/>
            </a:prstGeom>
            <a:noFill/>
            <a:ln cap="flat" cmpd="sng" w="19050">
              <a:solidFill>
                <a:schemeClr val="dk1"/>
              </a:solidFill>
              <a:prstDash val="solid"/>
              <a:round/>
              <a:headEnd len="med" w="med" type="none"/>
              <a:tailEnd len="med" w="med" type="none"/>
            </a:ln>
          </p:spPr>
        </p:cxnSp>
      </p:grpSp>
      <p:sp>
        <p:nvSpPr>
          <p:cNvPr id="292" name="Google Shape;29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3" name="Shape 293"/>
        <p:cNvGrpSpPr/>
        <p:nvPr/>
      </p:nvGrpSpPr>
      <p:grpSpPr>
        <a:xfrm>
          <a:off x="0" y="0"/>
          <a:ext cx="0" cy="0"/>
          <a:chOff x="0" y="0"/>
          <a:chExt cx="0" cy="0"/>
        </a:xfrm>
      </p:grpSpPr>
      <p:sp>
        <p:nvSpPr>
          <p:cNvPr id="294" name="Google Shape;294;p17"/>
          <p:cNvSpPr txBox="1"/>
          <p:nvPr>
            <p:ph type="title"/>
          </p:nvPr>
        </p:nvSpPr>
        <p:spPr>
          <a:xfrm>
            <a:off x="927075" y="1565088"/>
            <a:ext cx="2658900" cy="606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17"/>
          <p:cNvSpPr txBox="1"/>
          <p:nvPr>
            <p:ph idx="1" type="subTitle"/>
          </p:nvPr>
        </p:nvSpPr>
        <p:spPr>
          <a:xfrm>
            <a:off x="927075" y="2171438"/>
            <a:ext cx="2658900" cy="113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96" name="Google Shape;296;p17"/>
          <p:cNvPicPr preferRelativeResize="0"/>
          <p:nvPr/>
        </p:nvPicPr>
        <p:blipFill>
          <a:blip r:embed="rId2">
            <a:alphaModFix/>
          </a:blip>
          <a:stretch>
            <a:fillRect/>
          </a:stretch>
        </p:blipFill>
        <p:spPr>
          <a:xfrm>
            <a:off x="0" y="0"/>
            <a:ext cx="9144000" cy="5143501"/>
          </a:xfrm>
          <a:prstGeom prst="rect">
            <a:avLst/>
          </a:prstGeom>
          <a:noFill/>
          <a:ln>
            <a:noFill/>
          </a:ln>
        </p:spPr>
      </p:pic>
      <p:grpSp>
        <p:nvGrpSpPr>
          <p:cNvPr id="297" name="Google Shape;297;p17"/>
          <p:cNvGrpSpPr/>
          <p:nvPr/>
        </p:nvGrpSpPr>
        <p:grpSpPr>
          <a:xfrm flipH="1">
            <a:off x="11" y="375625"/>
            <a:ext cx="9144000" cy="4392250"/>
            <a:chOff x="0" y="375625"/>
            <a:chExt cx="9144000" cy="4392250"/>
          </a:xfrm>
        </p:grpSpPr>
        <p:cxnSp>
          <p:nvCxnSpPr>
            <p:cNvPr id="298" name="Google Shape;298;p17"/>
            <p:cNvCxnSpPr/>
            <p:nvPr/>
          </p:nvCxnSpPr>
          <p:spPr>
            <a:xfrm>
              <a:off x="897300" y="4767875"/>
              <a:ext cx="8246700" cy="0"/>
            </a:xfrm>
            <a:prstGeom prst="straightConnector1">
              <a:avLst/>
            </a:prstGeom>
            <a:noFill/>
            <a:ln cap="flat" cmpd="sng" w="19050">
              <a:solidFill>
                <a:schemeClr val="dk1"/>
              </a:solidFill>
              <a:prstDash val="solid"/>
              <a:round/>
              <a:headEnd len="med" w="med" type="none"/>
              <a:tailEnd len="med" w="med" type="none"/>
            </a:ln>
          </p:spPr>
        </p:cxnSp>
        <p:cxnSp>
          <p:nvCxnSpPr>
            <p:cNvPr id="299" name="Google Shape;299;p17"/>
            <p:cNvCxnSpPr/>
            <p:nvPr/>
          </p:nvCxnSpPr>
          <p:spPr>
            <a:xfrm>
              <a:off x="0" y="375625"/>
              <a:ext cx="8246700" cy="0"/>
            </a:xfrm>
            <a:prstGeom prst="straightConnector1">
              <a:avLst/>
            </a:prstGeom>
            <a:noFill/>
            <a:ln cap="flat" cmpd="sng" w="19050">
              <a:solidFill>
                <a:schemeClr val="dk1"/>
              </a:solidFill>
              <a:prstDash val="solid"/>
              <a:round/>
              <a:headEnd len="med" w="med" type="none"/>
              <a:tailEnd len="med" w="med" type="none"/>
            </a:ln>
          </p:spPr>
        </p:cxnSp>
      </p:grpSp>
      <p:grpSp>
        <p:nvGrpSpPr>
          <p:cNvPr id="300" name="Google Shape;300;p17"/>
          <p:cNvGrpSpPr/>
          <p:nvPr/>
        </p:nvGrpSpPr>
        <p:grpSpPr>
          <a:xfrm flipH="1">
            <a:off x="0" y="375631"/>
            <a:ext cx="9144008" cy="4392236"/>
            <a:chOff x="3" y="375631"/>
            <a:chExt cx="9144008" cy="4392236"/>
          </a:xfrm>
        </p:grpSpPr>
        <p:grpSp>
          <p:nvGrpSpPr>
            <p:cNvPr id="301" name="Google Shape;301;p17"/>
            <p:cNvGrpSpPr/>
            <p:nvPr/>
          </p:nvGrpSpPr>
          <p:grpSpPr>
            <a:xfrm>
              <a:off x="3" y="375631"/>
              <a:ext cx="1520959" cy="760486"/>
              <a:chOff x="3" y="375631"/>
              <a:chExt cx="1520959" cy="760486"/>
            </a:xfrm>
          </p:grpSpPr>
          <p:grpSp>
            <p:nvGrpSpPr>
              <p:cNvPr id="302" name="Google Shape;302;p17"/>
              <p:cNvGrpSpPr/>
              <p:nvPr/>
            </p:nvGrpSpPr>
            <p:grpSpPr>
              <a:xfrm>
                <a:off x="3" y="375631"/>
                <a:ext cx="760486" cy="760486"/>
                <a:chOff x="351450" y="539506"/>
                <a:chExt cx="1146000" cy="1146000"/>
              </a:xfrm>
            </p:grpSpPr>
            <p:sp>
              <p:nvSpPr>
                <p:cNvPr id="303" name="Google Shape;303;p1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7"/>
              <p:cNvGrpSpPr/>
              <p:nvPr/>
            </p:nvGrpSpPr>
            <p:grpSpPr>
              <a:xfrm>
                <a:off x="760477" y="375631"/>
                <a:ext cx="760486" cy="760486"/>
                <a:chOff x="351450" y="539506"/>
                <a:chExt cx="1146000" cy="1146000"/>
              </a:xfrm>
            </p:grpSpPr>
            <p:sp>
              <p:nvSpPr>
                <p:cNvPr id="306" name="Google Shape;306;p1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 name="Google Shape;308;p17"/>
            <p:cNvGrpSpPr/>
            <p:nvPr/>
          </p:nvGrpSpPr>
          <p:grpSpPr>
            <a:xfrm>
              <a:off x="7623052" y="4007381"/>
              <a:ext cx="1520959" cy="760486"/>
              <a:chOff x="7623052" y="4102406"/>
              <a:chExt cx="1520959" cy="760486"/>
            </a:xfrm>
          </p:grpSpPr>
          <p:grpSp>
            <p:nvGrpSpPr>
              <p:cNvPr id="309" name="Google Shape;309;p17"/>
              <p:cNvGrpSpPr/>
              <p:nvPr/>
            </p:nvGrpSpPr>
            <p:grpSpPr>
              <a:xfrm>
                <a:off x="7623052" y="4102406"/>
                <a:ext cx="760486" cy="760486"/>
                <a:chOff x="351450" y="539506"/>
                <a:chExt cx="1146000" cy="1146000"/>
              </a:xfrm>
            </p:grpSpPr>
            <p:sp>
              <p:nvSpPr>
                <p:cNvPr id="310" name="Google Shape;310;p1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7"/>
              <p:cNvGrpSpPr/>
              <p:nvPr/>
            </p:nvGrpSpPr>
            <p:grpSpPr>
              <a:xfrm>
                <a:off x="8383526" y="4102406"/>
                <a:ext cx="760486" cy="760486"/>
                <a:chOff x="351450" y="539506"/>
                <a:chExt cx="1146000" cy="1146000"/>
              </a:xfrm>
            </p:grpSpPr>
            <p:sp>
              <p:nvSpPr>
                <p:cNvPr id="313" name="Google Shape;313;p1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5" name="Google Shape;3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2">
            <a:alphaModFix/>
          </a:blip>
          <a:stretch>
            <a:fillRect/>
          </a:stretch>
        </p:blipFill>
        <p:spPr>
          <a:xfrm>
            <a:off x="0" y="0"/>
            <a:ext cx="9144000" cy="5143501"/>
          </a:xfrm>
          <a:prstGeom prst="rect">
            <a:avLst/>
          </a:prstGeom>
          <a:noFill/>
          <a:ln>
            <a:noFill/>
          </a:ln>
        </p:spPr>
      </p:pic>
      <p:sp>
        <p:nvSpPr>
          <p:cNvPr id="318" name="Google Shape;31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9" name="Google Shape;319;p18"/>
          <p:cNvSpPr txBox="1"/>
          <p:nvPr>
            <p:ph idx="1" type="body"/>
          </p:nvPr>
        </p:nvSpPr>
        <p:spPr>
          <a:xfrm>
            <a:off x="720000" y="1381500"/>
            <a:ext cx="7704000" cy="278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Libre Franklin Light"/>
              <a:buChar char="●"/>
              <a:defRPr/>
            </a:lvl1pPr>
            <a:lvl2pPr indent="-317500" lvl="1" marL="914400" rtl="0">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grpSp>
        <p:nvGrpSpPr>
          <p:cNvPr id="320" name="Google Shape;320;p18"/>
          <p:cNvGrpSpPr/>
          <p:nvPr/>
        </p:nvGrpSpPr>
        <p:grpSpPr>
          <a:xfrm>
            <a:off x="-8850" y="375625"/>
            <a:ext cx="9147900" cy="4392250"/>
            <a:chOff x="-8850" y="375625"/>
            <a:chExt cx="9147900" cy="4392250"/>
          </a:xfrm>
        </p:grpSpPr>
        <p:cxnSp>
          <p:nvCxnSpPr>
            <p:cNvPr id="321" name="Google Shape;321;p18"/>
            <p:cNvCxnSpPr/>
            <p:nvPr/>
          </p:nvCxnSpPr>
          <p:spPr>
            <a:xfrm>
              <a:off x="-8850" y="4767875"/>
              <a:ext cx="8259600" cy="0"/>
            </a:xfrm>
            <a:prstGeom prst="straightConnector1">
              <a:avLst/>
            </a:prstGeom>
            <a:noFill/>
            <a:ln cap="flat" cmpd="sng" w="19050">
              <a:solidFill>
                <a:schemeClr val="dk1"/>
              </a:solidFill>
              <a:prstDash val="solid"/>
              <a:round/>
              <a:headEnd len="med" w="med" type="none"/>
              <a:tailEnd len="med" w="med" type="none"/>
            </a:ln>
          </p:spPr>
        </p:cxnSp>
        <p:cxnSp>
          <p:nvCxnSpPr>
            <p:cNvPr id="322" name="Google Shape;322;p18"/>
            <p:cNvCxnSpPr/>
            <p:nvPr/>
          </p:nvCxnSpPr>
          <p:spPr>
            <a:xfrm>
              <a:off x="898650" y="375625"/>
              <a:ext cx="8240400" cy="0"/>
            </a:xfrm>
            <a:prstGeom prst="straightConnector1">
              <a:avLst/>
            </a:prstGeom>
            <a:noFill/>
            <a:ln cap="flat" cmpd="sng" w="19050">
              <a:solidFill>
                <a:schemeClr val="dk1"/>
              </a:solidFill>
              <a:prstDash val="solid"/>
              <a:round/>
              <a:headEnd len="med" w="med" type="none"/>
              <a:tailEnd len="med" w="med" type="none"/>
            </a:ln>
          </p:spPr>
        </p:cxnSp>
      </p:grpSp>
      <p:grpSp>
        <p:nvGrpSpPr>
          <p:cNvPr id="323" name="Google Shape;323;p18"/>
          <p:cNvGrpSpPr/>
          <p:nvPr/>
        </p:nvGrpSpPr>
        <p:grpSpPr>
          <a:xfrm>
            <a:off x="8132" y="-5369"/>
            <a:ext cx="9140493" cy="5148861"/>
            <a:chOff x="8132" y="-5369"/>
            <a:chExt cx="9140493" cy="5148861"/>
          </a:xfrm>
        </p:grpSpPr>
        <p:grpSp>
          <p:nvGrpSpPr>
            <p:cNvPr id="324" name="Google Shape;324;p18"/>
            <p:cNvGrpSpPr/>
            <p:nvPr/>
          </p:nvGrpSpPr>
          <p:grpSpPr>
            <a:xfrm flipH="1" rot="10800000">
              <a:off x="8388139" y="4383006"/>
              <a:ext cx="760486" cy="760486"/>
              <a:chOff x="351450" y="539506"/>
              <a:chExt cx="1146000" cy="1146000"/>
            </a:xfrm>
          </p:grpSpPr>
          <p:sp>
            <p:nvSpPr>
              <p:cNvPr id="325" name="Google Shape;325;p1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8"/>
            <p:cNvGrpSpPr/>
            <p:nvPr/>
          </p:nvGrpSpPr>
          <p:grpSpPr>
            <a:xfrm>
              <a:off x="8132" y="-5369"/>
              <a:ext cx="760486" cy="760486"/>
              <a:chOff x="351450" y="539506"/>
              <a:chExt cx="1146000" cy="1146000"/>
            </a:xfrm>
          </p:grpSpPr>
          <p:sp>
            <p:nvSpPr>
              <p:cNvPr id="328" name="Google Shape;328;p1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0" name="Google Shape;33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31" name="Shape 331"/>
        <p:cNvGrpSpPr/>
        <p:nvPr/>
      </p:nvGrpSpPr>
      <p:grpSpPr>
        <a:xfrm>
          <a:off x="0" y="0"/>
          <a:ext cx="0" cy="0"/>
          <a:chOff x="0" y="0"/>
          <a:chExt cx="0" cy="0"/>
        </a:xfrm>
      </p:grpSpPr>
      <p:pic>
        <p:nvPicPr>
          <p:cNvPr id="332" name="Google Shape;332;p19"/>
          <p:cNvPicPr preferRelativeResize="0"/>
          <p:nvPr/>
        </p:nvPicPr>
        <p:blipFill>
          <a:blip r:embed="rId2">
            <a:alphaModFix/>
          </a:blip>
          <a:stretch>
            <a:fillRect/>
          </a:stretch>
        </p:blipFill>
        <p:spPr>
          <a:xfrm>
            <a:off x="0" y="0"/>
            <a:ext cx="9144000" cy="5143501"/>
          </a:xfrm>
          <a:prstGeom prst="rect">
            <a:avLst/>
          </a:prstGeom>
          <a:noFill/>
          <a:ln>
            <a:noFill/>
          </a:ln>
        </p:spPr>
      </p:pic>
      <p:sp>
        <p:nvSpPr>
          <p:cNvPr id="333" name="Google Shape;333;p19"/>
          <p:cNvSpPr txBox="1"/>
          <p:nvPr>
            <p:ph idx="1" type="subTitle"/>
          </p:nvPr>
        </p:nvSpPr>
        <p:spPr>
          <a:xfrm>
            <a:off x="720000" y="1063075"/>
            <a:ext cx="7704000" cy="234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Char char="●"/>
              <a:defRPr sz="1200"/>
            </a:lvl1pPr>
            <a:lvl2pPr lvl="1" rtl="0" algn="ctr">
              <a:lnSpc>
                <a:spcPct val="115000"/>
              </a:lnSpc>
              <a:spcBef>
                <a:spcPts val="0"/>
              </a:spcBef>
              <a:spcAft>
                <a:spcPts val="0"/>
              </a:spcAft>
              <a:buSzPts val="2000"/>
              <a:buChar char="○"/>
              <a:defRPr b="1" sz="2000"/>
            </a:lvl2pPr>
            <a:lvl3pPr lvl="2" rtl="0" algn="ctr">
              <a:lnSpc>
                <a:spcPct val="115000"/>
              </a:lnSpc>
              <a:spcBef>
                <a:spcPts val="0"/>
              </a:spcBef>
              <a:spcAft>
                <a:spcPts val="0"/>
              </a:spcAft>
              <a:buSzPts val="2000"/>
              <a:buChar char="■"/>
              <a:defRPr b="1" sz="2000"/>
            </a:lvl3pPr>
            <a:lvl4pPr lvl="3" rtl="0" algn="ctr">
              <a:lnSpc>
                <a:spcPct val="115000"/>
              </a:lnSpc>
              <a:spcBef>
                <a:spcPts val="0"/>
              </a:spcBef>
              <a:spcAft>
                <a:spcPts val="0"/>
              </a:spcAft>
              <a:buSzPts val="2000"/>
              <a:buChar char="●"/>
              <a:defRPr b="1" sz="2000"/>
            </a:lvl4pPr>
            <a:lvl5pPr lvl="4" rtl="0" algn="ctr">
              <a:lnSpc>
                <a:spcPct val="115000"/>
              </a:lnSpc>
              <a:spcBef>
                <a:spcPts val="0"/>
              </a:spcBef>
              <a:spcAft>
                <a:spcPts val="0"/>
              </a:spcAft>
              <a:buSzPts val="2000"/>
              <a:buChar char="○"/>
              <a:defRPr b="1" sz="2000"/>
            </a:lvl5pPr>
            <a:lvl6pPr lvl="5" rtl="0" algn="ctr">
              <a:lnSpc>
                <a:spcPct val="115000"/>
              </a:lnSpc>
              <a:spcBef>
                <a:spcPts val="0"/>
              </a:spcBef>
              <a:spcAft>
                <a:spcPts val="0"/>
              </a:spcAft>
              <a:buSzPts val="2000"/>
              <a:buChar char="■"/>
              <a:defRPr b="1" sz="2000"/>
            </a:lvl6pPr>
            <a:lvl7pPr lvl="6" rtl="0" algn="ctr">
              <a:lnSpc>
                <a:spcPct val="115000"/>
              </a:lnSpc>
              <a:spcBef>
                <a:spcPts val="0"/>
              </a:spcBef>
              <a:spcAft>
                <a:spcPts val="0"/>
              </a:spcAft>
              <a:buSzPts val="2000"/>
              <a:buChar char="●"/>
              <a:defRPr b="1" sz="2000"/>
            </a:lvl7pPr>
            <a:lvl8pPr lvl="7" rtl="0" algn="ctr">
              <a:lnSpc>
                <a:spcPct val="115000"/>
              </a:lnSpc>
              <a:spcBef>
                <a:spcPts val="0"/>
              </a:spcBef>
              <a:spcAft>
                <a:spcPts val="0"/>
              </a:spcAft>
              <a:buSzPts val="2000"/>
              <a:buChar char="○"/>
              <a:defRPr b="1" sz="2000"/>
            </a:lvl8pPr>
            <a:lvl9pPr lvl="8" rtl="0" algn="ctr">
              <a:lnSpc>
                <a:spcPct val="115000"/>
              </a:lnSpc>
              <a:spcBef>
                <a:spcPts val="0"/>
              </a:spcBef>
              <a:spcAft>
                <a:spcPts val="0"/>
              </a:spcAft>
              <a:buSzPts val="2000"/>
              <a:buChar char="■"/>
              <a:defRPr b="1" sz="2000"/>
            </a:lvl9pPr>
          </a:lstStyle>
          <a:p/>
        </p:txBody>
      </p:sp>
      <p:sp>
        <p:nvSpPr>
          <p:cNvPr id="334" name="Google Shape;3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a:lvl1pPr>
            <a:lvl2pPr lvl="1" rtl="0">
              <a:lnSpc>
                <a:spcPct val="115000"/>
              </a:lnSpc>
              <a:spcBef>
                <a:spcPts val="0"/>
              </a:spcBef>
              <a:spcAft>
                <a:spcPts val="0"/>
              </a:spcAft>
              <a:buSzPts val="2800"/>
              <a:buNone/>
              <a:defRPr/>
            </a:lvl2pPr>
            <a:lvl3pPr lvl="2" rtl="0">
              <a:lnSpc>
                <a:spcPct val="115000"/>
              </a:lnSpc>
              <a:spcBef>
                <a:spcPts val="0"/>
              </a:spcBef>
              <a:spcAft>
                <a:spcPts val="0"/>
              </a:spcAft>
              <a:buSzPts val="2800"/>
              <a:buNone/>
              <a:defRPr/>
            </a:lvl3pPr>
            <a:lvl4pPr lvl="3" rtl="0">
              <a:lnSpc>
                <a:spcPct val="115000"/>
              </a:lnSpc>
              <a:spcBef>
                <a:spcPts val="0"/>
              </a:spcBef>
              <a:spcAft>
                <a:spcPts val="0"/>
              </a:spcAft>
              <a:buSzPts val="2800"/>
              <a:buNone/>
              <a:defRPr/>
            </a:lvl4pPr>
            <a:lvl5pPr lvl="4" rtl="0">
              <a:lnSpc>
                <a:spcPct val="115000"/>
              </a:lnSpc>
              <a:spcBef>
                <a:spcPts val="0"/>
              </a:spcBef>
              <a:spcAft>
                <a:spcPts val="0"/>
              </a:spcAft>
              <a:buSzPts val="2800"/>
              <a:buNone/>
              <a:defRPr/>
            </a:lvl5pPr>
            <a:lvl6pPr lvl="5" rtl="0">
              <a:lnSpc>
                <a:spcPct val="115000"/>
              </a:lnSpc>
              <a:spcBef>
                <a:spcPts val="0"/>
              </a:spcBef>
              <a:spcAft>
                <a:spcPts val="0"/>
              </a:spcAft>
              <a:buSzPts val="2800"/>
              <a:buNone/>
              <a:defRPr/>
            </a:lvl6pPr>
            <a:lvl7pPr lvl="6" rtl="0">
              <a:lnSpc>
                <a:spcPct val="115000"/>
              </a:lnSpc>
              <a:spcBef>
                <a:spcPts val="0"/>
              </a:spcBef>
              <a:spcAft>
                <a:spcPts val="0"/>
              </a:spcAft>
              <a:buSzPts val="2800"/>
              <a:buNone/>
              <a:defRPr/>
            </a:lvl7pPr>
            <a:lvl8pPr lvl="7" rtl="0">
              <a:lnSpc>
                <a:spcPct val="115000"/>
              </a:lnSpc>
              <a:spcBef>
                <a:spcPts val="0"/>
              </a:spcBef>
              <a:spcAft>
                <a:spcPts val="0"/>
              </a:spcAft>
              <a:buSzPts val="2800"/>
              <a:buNone/>
              <a:defRPr/>
            </a:lvl8pPr>
            <a:lvl9pPr lvl="8" rtl="0">
              <a:lnSpc>
                <a:spcPct val="115000"/>
              </a:lnSpc>
              <a:spcBef>
                <a:spcPts val="0"/>
              </a:spcBef>
              <a:spcAft>
                <a:spcPts val="0"/>
              </a:spcAft>
              <a:buSzPts val="2800"/>
              <a:buNone/>
              <a:defRPr/>
            </a:lvl9pPr>
          </a:lstStyle>
          <a:p/>
        </p:txBody>
      </p:sp>
      <p:grpSp>
        <p:nvGrpSpPr>
          <p:cNvPr id="335" name="Google Shape;335;p19"/>
          <p:cNvGrpSpPr/>
          <p:nvPr/>
        </p:nvGrpSpPr>
        <p:grpSpPr>
          <a:xfrm>
            <a:off x="0" y="4383006"/>
            <a:ext cx="9144009" cy="760486"/>
            <a:chOff x="0" y="4383006"/>
            <a:chExt cx="9144009" cy="760486"/>
          </a:xfrm>
        </p:grpSpPr>
        <p:grpSp>
          <p:nvGrpSpPr>
            <p:cNvPr id="336" name="Google Shape;336;p19"/>
            <p:cNvGrpSpPr/>
            <p:nvPr/>
          </p:nvGrpSpPr>
          <p:grpSpPr>
            <a:xfrm>
              <a:off x="0" y="4383006"/>
              <a:ext cx="1520959" cy="760486"/>
              <a:chOff x="0" y="4053956"/>
              <a:chExt cx="1520959" cy="760486"/>
            </a:xfrm>
          </p:grpSpPr>
          <p:grpSp>
            <p:nvGrpSpPr>
              <p:cNvPr id="337" name="Google Shape;337;p19"/>
              <p:cNvGrpSpPr/>
              <p:nvPr/>
            </p:nvGrpSpPr>
            <p:grpSpPr>
              <a:xfrm flipH="1">
                <a:off x="760474" y="4053956"/>
                <a:ext cx="760486" cy="760486"/>
                <a:chOff x="351450" y="539506"/>
                <a:chExt cx="1146000" cy="1146000"/>
              </a:xfrm>
            </p:grpSpPr>
            <p:sp>
              <p:nvSpPr>
                <p:cNvPr id="338" name="Google Shape;338;p1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9"/>
              <p:cNvGrpSpPr/>
              <p:nvPr/>
            </p:nvGrpSpPr>
            <p:grpSpPr>
              <a:xfrm flipH="1">
                <a:off x="0" y="4053956"/>
                <a:ext cx="760486" cy="760486"/>
                <a:chOff x="351450" y="539506"/>
                <a:chExt cx="1146000" cy="1146000"/>
              </a:xfrm>
            </p:grpSpPr>
            <p:sp>
              <p:nvSpPr>
                <p:cNvPr id="341" name="Google Shape;341;p1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 name="Google Shape;343;p19"/>
            <p:cNvGrpSpPr/>
            <p:nvPr/>
          </p:nvGrpSpPr>
          <p:grpSpPr>
            <a:xfrm>
              <a:off x="7623050" y="4383006"/>
              <a:ext cx="1520959" cy="760486"/>
              <a:chOff x="0" y="4053956"/>
              <a:chExt cx="1520959" cy="760486"/>
            </a:xfrm>
          </p:grpSpPr>
          <p:grpSp>
            <p:nvGrpSpPr>
              <p:cNvPr id="344" name="Google Shape;344;p19"/>
              <p:cNvGrpSpPr/>
              <p:nvPr/>
            </p:nvGrpSpPr>
            <p:grpSpPr>
              <a:xfrm flipH="1">
                <a:off x="760474" y="4053956"/>
                <a:ext cx="760486" cy="760486"/>
                <a:chOff x="351450" y="539506"/>
                <a:chExt cx="1146000" cy="1146000"/>
              </a:xfrm>
            </p:grpSpPr>
            <p:sp>
              <p:nvSpPr>
                <p:cNvPr id="345" name="Google Shape;345;p1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9"/>
              <p:cNvGrpSpPr/>
              <p:nvPr/>
            </p:nvGrpSpPr>
            <p:grpSpPr>
              <a:xfrm flipH="1">
                <a:off x="0" y="4053956"/>
                <a:ext cx="760486" cy="760486"/>
                <a:chOff x="351450" y="539506"/>
                <a:chExt cx="1146000" cy="1146000"/>
              </a:xfrm>
            </p:grpSpPr>
            <p:sp>
              <p:nvSpPr>
                <p:cNvPr id="348" name="Google Shape;348;p1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0" name="Google Shape;350;p19"/>
          <p:cNvGrpSpPr/>
          <p:nvPr/>
        </p:nvGrpSpPr>
        <p:grpSpPr>
          <a:xfrm>
            <a:off x="14175" y="375625"/>
            <a:ext cx="9124800" cy="4392250"/>
            <a:chOff x="14175" y="375625"/>
            <a:chExt cx="9124800" cy="4392250"/>
          </a:xfrm>
        </p:grpSpPr>
        <p:cxnSp>
          <p:nvCxnSpPr>
            <p:cNvPr id="351" name="Google Shape;351;p19"/>
            <p:cNvCxnSpPr/>
            <p:nvPr/>
          </p:nvCxnSpPr>
          <p:spPr>
            <a:xfrm>
              <a:off x="1653925" y="4767875"/>
              <a:ext cx="5822400" cy="0"/>
            </a:xfrm>
            <a:prstGeom prst="straightConnector1">
              <a:avLst/>
            </a:prstGeom>
            <a:noFill/>
            <a:ln cap="flat" cmpd="sng" w="19050">
              <a:solidFill>
                <a:schemeClr val="dk1"/>
              </a:solidFill>
              <a:prstDash val="solid"/>
              <a:round/>
              <a:headEnd len="med" w="med" type="none"/>
              <a:tailEnd len="med" w="med" type="none"/>
            </a:ln>
          </p:spPr>
        </p:cxnSp>
        <p:cxnSp>
          <p:nvCxnSpPr>
            <p:cNvPr id="352" name="Google Shape;352;p19"/>
            <p:cNvCxnSpPr/>
            <p:nvPr/>
          </p:nvCxnSpPr>
          <p:spPr>
            <a:xfrm rot="10800000">
              <a:off x="14175" y="375625"/>
              <a:ext cx="9124800" cy="0"/>
            </a:xfrm>
            <a:prstGeom prst="straightConnector1">
              <a:avLst/>
            </a:prstGeom>
            <a:noFill/>
            <a:ln cap="flat" cmpd="sng" w="19050">
              <a:solidFill>
                <a:schemeClr val="dk1"/>
              </a:solidFill>
              <a:prstDash val="solid"/>
              <a:round/>
              <a:headEnd len="med" w="med" type="none"/>
              <a:tailEnd len="med" w="med" type="none"/>
            </a:ln>
          </p:spPr>
        </p:cxnSp>
      </p:grpSp>
      <p:sp>
        <p:nvSpPr>
          <p:cNvPr id="353" name="Google Shape;35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54" name="Shape 354"/>
        <p:cNvGrpSpPr/>
        <p:nvPr/>
      </p:nvGrpSpPr>
      <p:grpSpPr>
        <a:xfrm>
          <a:off x="0" y="0"/>
          <a:ext cx="0" cy="0"/>
          <a:chOff x="0" y="0"/>
          <a:chExt cx="0" cy="0"/>
        </a:xfrm>
      </p:grpSpPr>
      <p:pic>
        <p:nvPicPr>
          <p:cNvPr id="355" name="Google Shape;355;p20"/>
          <p:cNvPicPr preferRelativeResize="0"/>
          <p:nvPr/>
        </p:nvPicPr>
        <p:blipFill>
          <a:blip r:embed="rId2">
            <a:alphaModFix/>
          </a:blip>
          <a:stretch>
            <a:fillRect/>
          </a:stretch>
        </p:blipFill>
        <p:spPr>
          <a:xfrm>
            <a:off x="0" y="0"/>
            <a:ext cx="9144000" cy="5143501"/>
          </a:xfrm>
          <a:prstGeom prst="rect">
            <a:avLst/>
          </a:prstGeom>
          <a:noFill/>
          <a:ln>
            <a:noFill/>
          </a:ln>
        </p:spPr>
      </p:pic>
      <p:sp>
        <p:nvSpPr>
          <p:cNvPr id="356" name="Google Shape;35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 name="Google Shape;357;p20"/>
          <p:cNvSpPr txBox="1"/>
          <p:nvPr>
            <p:ph idx="1" type="subTitle"/>
          </p:nvPr>
        </p:nvSpPr>
        <p:spPr>
          <a:xfrm>
            <a:off x="812787" y="2898350"/>
            <a:ext cx="23001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 name="Google Shape;358;p20"/>
          <p:cNvSpPr txBox="1"/>
          <p:nvPr>
            <p:ph idx="2" type="subTitle"/>
          </p:nvPr>
        </p:nvSpPr>
        <p:spPr>
          <a:xfrm>
            <a:off x="3421987" y="2898350"/>
            <a:ext cx="23001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9" name="Google Shape;359;p20"/>
          <p:cNvSpPr txBox="1"/>
          <p:nvPr>
            <p:ph idx="3" type="subTitle"/>
          </p:nvPr>
        </p:nvSpPr>
        <p:spPr>
          <a:xfrm>
            <a:off x="6031112" y="2898350"/>
            <a:ext cx="23001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0" name="Google Shape;360;p20"/>
          <p:cNvSpPr txBox="1"/>
          <p:nvPr>
            <p:ph idx="4" type="subTitle"/>
          </p:nvPr>
        </p:nvSpPr>
        <p:spPr>
          <a:xfrm>
            <a:off x="812775" y="2616275"/>
            <a:ext cx="2300100" cy="41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361" name="Google Shape;361;p20"/>
          <p:cNvSpPr txBox="1"/>
          <p:nvPr>
            <p:ph idx="5" type="subTitle"/>
          </p:nvPr>
        </p:nvSpPr>
        <p:spPr>
          <a:xfrm>
            <a:off x="3421983" y="2616275"/>
            <a:ext cx="2300100" cy="41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362" name="Google Shape;362;p20"/>
          <p:cNvSpPr txBox="1"/>
          <p:nvPr>
            <p:ph idx="6" type="subTitle"/>
          </p:nvPr>
        </p:nvSpPr>
        <p:spPr>
          <a:xfrm>
            <a:off x="6031118" y="2616275"/>
            <a:ext cx="2300100" cy="41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grpSp>
        <p:nvGrpSpPr>
          <p:cNvPr id="363" name="Google Shape;363;p20"/>
          <p:cNvGrpSpPr/>
          <p:nvPr/>
        </p:nvGrpSpPr>
        <p:grpSpPr>
          <a:xfrm>
            <a:off x="8383503" y="6"/>
            <a:ext cx="760486" cy="760486"/>
            <a:chOff x="351450" y="539506"/>
            <a:chExt cx="1146000" cy="1146000"/>
          </a:xfrm>
        </p:grpSpPr>
        <p:sp>
          <p:nvSpPr>
            <p:cNvPr id="364" name="Google Shape;364;p20"/>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6" name="Google Shape;366;p20"/>
          <p:cNvCxnSpPr/>
          <p:nvPr/>
        </p:nvCxnSpPr>
        <p:spPr>
          <a:xfrm>
            <a:off x="-4025" y="4767875"/>
            <a:ext cx="9150600" cy="600"/>
          </a:xfrm>
          <a:prstGeom prst="straightConnector1">
            <a:avLst/>
          </a:prstGeom>
          <a:noFill/>
          <a:ln cap="flat" cmpd="sng" w="19050">
            <a:solidFill>
              <a:schemeClr val="dk1"/>
            </a:solidFill>
            <a:prstDash val="solid"/>
            <a:round/>
            <a:headEnd len="med" w="med" type="none"/>
            <a:tailEnd len="med" w="med" type="none"/>
          </a:ln>
        </p:spPr>
      </p:cxnSp>
      <p:sp>
        <p:nvSpPr>
          <p:cNvPr id="367" name="Google Shape;36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pic>
        <p:nvPicPr>
          <p:cNvPr id="40" name="Google Shape;40;p3"/>
          <p:cNvPicPr preferRelativeResize="0"/>
          <p:nvPr/>
        </p:nvPicPr>
        <p:blipFill>
          <a:blip r:embed="rId2">
            <a:alphaModFix/>
          </a:blip>
          <a:stretch>
            <a:fillRect/>
          </a:stretch>
        </p:blipFill>
        <p:spPr>
          <a:xfrm>
            <a:off x="0" y="0"/>
            <a:ext cx="9144000" cy="5143501"/>
          </a:xfrm>
          <a:prstGeom prst="rect">
            <a:avLst/>
          </a:prstGeom>
          <a:noFill/>
          <a:ln>
            <a:noFill/>
          </a:ln>
        </p:spPr>
      </p:pic>
      <p:sp>
        <p:nvSpPr>
          <p:cNvPr id="41" name="Google Shape;41;p3"/>
          <p:cNvSpPr txBox="1"/>
          <p:nvPr>
            <p:ph type="title"/>
          </p:nvPr>
        </p:nvSpPr>
        <p:spPr>
          <a:xfrm>
            <a:off x="2152825" y="2198725"/>
            <a:ext cx="48384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p:nvPr>
            <p:ph hasCustomPrompt="1" idx="2" type="title"/>
          </p:nvPr>
        </p:nvSpPr>
        <p:spPr>
          <a:xfrm>
            <a:off x="3863550" y="1127588"/>
            <a:ext cx="1416900" cy="119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 name="Google Shape;43;p3"/>
          <p:cNvSpPr txBox="1"/>
          <p:nvPr>
            <p:ph idx="1" type="subTitle"/>
          </p:nvPr>
        </p:nvSpPr>
        <p:spPr>
          <a:xfrm>
            <a:off x="2152825" y="3248375"/>
            <a:ext cx="4838400" cy="437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grpSp>
        <p:nvGrpSpPr>
          <p:cNvPr id="44" name="Google Shape;44;p3"/>
          <p:cNvGrpSpPr/>
          <p:nvPr/>
        </p:nvGrpSpPr>
        <p:grpSpPr>
          <a:xfrm flipH="1">
            <a:off x="11" y="375625"/>
            <a:ext cx="9144000" cy="4392250"/>
            <a:chOff x="0" y="375625"/>
            <a:chExt cx="9144000" cy="4392250"/>
          </a:xfrm>
        </p:grpSpPr>
        <p:cxnSp>
          <p:nvCxnSpPr>
            <p:cNvPr id="45" name="Google Shape;45;p3"/>
            <p:cNvCxnSpPr/>
            <p:nvPr/>
          </p:nvCxnSpPr>
          <p:spPr>
            <a:xfrm>
              <a:off x="897300" y="4767875"/>
              <a:ext cx="8246700" cy="0"/>
            </a:xfrm>
            <a:prstGeom prst="straightConnector1">
              <a:avLst/>
            </a:prstGeom>
            <a:noFill/>
            <a:ln cap="flat" cmpd="sng" w="19050">
              <a:solidFill>
                <a:schemeClr val="dk1"/>
              </a:solidFill>
              <a:prstDash val="solid"/>
              <a:round/>
              <a:headEnd len="med" w="med" type="none"/>
              <a:tailEnd len="med" w="med" type="none"/>
            </a:ln>
          </p:spPr>
        </p:cxnSp>
        <p:cxnSp>
          <p:nvCxnSpPr>
            <p:cNvPr id="46" name="Google Shape;46;p3"/>
            <p:cNvCxnSpPr/>
            <p:nvPr/>
          </p:nvCxnSpPr>
          <p:spPr>
            <a:xfrm>
              <a:off x="0" y="375625"/>
              <a:ext cx="8246700" cy="0"/>
            </a:xfrm>
            <a:prstGeom prst="straightConnector1">
              <a:avLst/>
            </a:prstGeom>
            <a:noFill/>
            <a:ln cap="flat" cmpd="sng" w="19050">
              <a:solidFill>
                <a:schemeClr val="dk1"/>
              </a:solidFill>
              <a:prstDash val="solid"/>
              <a:round/>
              <a:headEnd len="med" w="med" type="none"/>
              <a:tailEnd len="med" w="med" type="none"/>
            </a:ln>
          </p:spPr>
        </p:cxnSp>
      </p:grpSp>
      <p:grpSp>
        <p:nvGrpSpPr>
          <p:cNvPr id="47" name="Google Shape;47;p3"/>
          <p:cNvGrpSpPr/>
          <p:nvPr/>
        </p:nvGrpSpPr>
        <p:grpSpPr>
          <a:xfrm flipH="1">
            <a:off x="0" y="375631"/>
            <a:ext cx="9144008" cy="4392236"/>
            <a:chOff x="3" y="375631"/>
            <a:chExt cx="9144008" cy="4392236"/>
          </a:xfrm>
        </p:grpSpPr>
        <p:grpSp>
          <p:nvGrpSpPr>
            <p:cNvPr id="48" name="Google Shape;48;p3"/>
            <p:cNvGrpSpPr/>
            <p:nvPr/>
          </p:nvGrpSpPr>
          <p:grpSpPr>
            <a:xfrm>
              <a:off x="3" y="375631"/>
              <a:ext cx="2281433" cy="760486"/>
              <a:chOff x="3" y="375631"/>
              <a:chExt cx="2281433" cy="760486"/>
            </a:xfrm>
          </p:grpSpPr>
          <p:grpSp>
            <p:nvGrpSpPr>
              <p:cNvPr id="49" name="Google Shape;49;p3"/>
              <p:cNvGrpSpPr/>
              <p:nvPr/>
            </p:nvGrpSpPr>
            <p:grpSpPr>
              <a:xfrm>
                <a:off x="3" y="375631"/>
                <a:ext cx="760486" cy="760486"/>
                <a:chOff x="351450" y="539506"/>
                <a:chExt cx="1146000" cy="1146000"/>
              </a:xfrm>
            </p:grpSpPr>
            <p:sp>
              <p:nvSpPr>
                <p:cNvPr id="50" name="Google Shape;50;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a:off x="760477" y="375631"/>
                <a:ext cx="760486" cy="760486"/>
                <a:chOff x="351450" y="539506"/>
                <a:chExt cx="1146000" cy="1146000"/>
              </a:xfrm>
            </p:grpSpPr>
            <p:sp>
              <p:nvSpPr>
                <p:cNvPr id="53" name="Google Shape;53;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1520951" y="375631"/>
                <a:ext cx="760486" cy="760486"/>
                <a:chOff x="351450" y="539506"/>
                <a:chExt cx="1146000" cy="1146000"/>
              </a:xfrm>
            </p:grpSpPr>
            <p:sp>
              <p:nvSpPr>
                <p:cNvPr id="56" name="Google Shape;56;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 name="Google Shape;58;p3"/>
            <p:cNvGrpSpPr/>
            <p:nvPr/>
          </p:nvGrpSpPr>
          <p:grpSpPr>
            <a:xfrm>
              <a:off x="6862578" y="4007381"/>
              <a:ext cx="2281433" cy="760486"/>
              <a:chOff x="6862578" y="4102406"/>
              <a:chExt cx="2281433" cy="760486"/>
            </a:xfrm>
          </p:grpSpPr>
          <p:grpSp>
            <p:nvGrpSpPr>
              <p:cNvPr id="59" name="Google Shape;59;p3"/>
              <p:cNvGrpSpPr/>
              <p:nvPr/>
            </p:nvGrpSpPr>
            <p:grpSpPr>
              <a:xfrm>
                <a:off x="6862578" y="4102406"/>
                <a:ext cx="760486" cy="760486"/>
                <a:chOff x="351450" y="539506"/>
                <a:chExt cx="1146000" cy="1146000"/>
              </a:xfrm>
            </p:grpSpPr>
            <p:sp>
              <p:nvSpPr>
                <p:cNvPr id="60" name="Google Shape;60;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7623052" y="4102406"/>
                <a:ext cx="760486" cy="760486"/>
                <a:chOff x="351450" y="539506"/>
                <a:chExt cx="1146000" cy="1146000"/>
              </a:xfrm>
            </p:grpSpPr>
            <p:sp>
              <p:nvSpPr>
                <p:cNvPr id="63" name="Google Shape;63;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8383526" y="4102406"/>
                <a:ext cx="760486" cy="760486"/>
                <a:chOff x="351450" y="539506"/>
                <a:chExt cx="1146000" cy="1146000"/>
              </a:xfrm>
            </p:grpSpPr>
            <p:sp>
              <p:nvSpPr>
                <p:cNvPr id="66" name="Google Shape;66;p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 name="Google Shape;6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68" name="Shape 368"/>
        <p:cNvGrpSpPr/>
        <p:nvPr/>
      </p:nvGrpSpPr>
      <p:grpSpPr>
        <a:xfrm>
          <a:off x="0" y="0"/>
          <a:ext cx="0" cy="0"/>
          <a:chOff x="0" y="0"/>
          <a:chExt cx="0" cy="0"/>
        </a:xfrm>
      </p:grpSpPr>
      <p:pic>
        <p:nvPicPr>
          <p:cNvPr id="369" name="Google Shape;369;p21"/>
          <p:cNvPicPr preferRelativeResize="0"/>
          <p:nvPr/>
        </p:nvPicPr>
        <p:blipFill>
          <a:blip r:embed="rId2">
            <a:alphaModFix/>
          </a:blip>
          <a:stretch>
            <a:fillRect/>
          </a:stretch>
        </p:blipFill>
        <p:spPr>
          <a:xfrm>
            <a:off x="0" y="0"/>
            <a:ext cx="9144000" cy="5143501"/>
          </a:xfrm>
          <a:prstGeom prst="rect">
            <a:avLst/>
          </a:prstGeom>
          <a:noFill/>
          <a:ln>
            <a:noFill/>
          </a:ln>
        </p:spPr>
      </p:pic>
      <p:sp>
        <p:nvSpPr>
          <p:cNvPr id="370" name="Google Shape;37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21"/>
          <p:cNvSpPr txBox="1"/>
          <p:nvPr>
            <p:ph idx="1" type="subTitle"/>
          </p:nvPr>
        </p:nvSpPr>
        <p:spPr>
          <a:xfrm>
            <a:off x="720025" y="1610942"/>
            <a:ext cx="77040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72" name="Google Shape;372;p21"/>
          <p:cNvSpPr txBox="1"/>
          <p:nvPr>
            <p:ph idx="2" type="subTitle"/>
          </p:nvPr>
        </p:nvSpPr>
        <p:spPr>
          <a:xfrm>
            <a:off x="720025" y="27311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73" name="Google Shape;373;p21"/>
          <p:cNvSpPr txBox="1"/>
          <p:nvPr>
            <p:ph idx="3" type="subTitle"/>
          </p:nvPr>
        </p:nvSpPr>
        <p:spPr>
          <a:xfrm>
            <a:off x="720025" y="38516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74" name="Google Shape;374;p21"/>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375" name="Google Shape;375;p21"/>
          <p:cNvSpPr txBox="1"/>
          <p:nvPr>
            <p:ph idx="5" type="subTitle"/>
          </p:nvPr>
        </p:nvSpPr>
        <p:spPr>
          <a:xfrm>
            <a:off x="720025" y="2350125"/>
            <a:ext cx="7704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376" name="Google Shape;376;p21"/>
          <p:cNvSpPr txBox="1"/>
          <p:nvPr>
            <p:ph idx="6" type="subTitle"/>
          </p:nvPr>
        </p:nvSpPr>
        <p:spPr>
          <a:xfrm>
            <a:off x="720025" y="3470625"/>
            <a:ext cx="7704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grpSp>
        <p:nvGrpSpPr>
          <p:cNvPr id="377" name="Google Shape;377;p21"/>
          <p:cNvGrpSpPr/>
          <p:nvPr/>
        </p:nvGrpSpPr>
        <p:grpSpPr>
          <a:xfrm>
            <a:off x="8383503" y="6"/>
            <a:ext cx="760486" cy="760486"/>
            <a:chOff x="351450" y="539506"/>
            <a:chExt cx="1146000" cy="1146000"/>
          </a:xfrm>
        </p:grpSpPr>
        <p:sp>
          <p:nvSpPr>
            <p:cNvPr id="378" name="Google Shape;378;p21"/>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0" name="Google Shape;380;p21"/>
          <p:cNvCxnSpPr/>
          <p:nvPr/>
        </p:nvCxnSpPr>
        <p:spPr>
          <a:xfrm>
            <a:off x="-4025" y="4767875"/>
            <a:ext cx="9150600" cy="600"/>
          </a:xfrm>
          <a:prstGeom prst="straightConnector1">
            <a:avLst/>
          </a:prstGeom>
          <a:noFill/>
          <a:ln cap="flat" cmpd="sng" w="19050">
            <a:solidFill>
              <a:schemeClr val="dk1"/>
            </a:solidFill>
            <a:prstDash val="solid"/>
            <a:round/>
            <a:headEnd len="med" w="med" type="none"/>
            <a:tailEnd len="med" w="med" type="none"/>
          </a:ln>
        </p:spPr>
      </p:cxnSp>
      <p:sp>
        <p:nvSpPr>
          <p:cNvPr id="381" name="Google Shape;38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382" name="Shape 382"/>
        <p:cNvGrpSpPr/>
        <p:nvPr/>
      </p:nvGrpSpPr>
      <p:grpSpPr>
        <a:xfrm>
          <a:off x="0" y="0"/>
          <a:ext cx="0" cy="0"/>
          <a:chOff x="0" y="0"/>
          <a:chExt cx="0" cy="0"/>
        </a:xfrm>
      </p:grpSpPr>
      <p:pic>
        <p:nvPicPr>
          <p:cNvPr id="383" name="Google Shape;383;p22"/>
          <p:cNvPicPr preferRelativeResize="0"/>
          <p:nvPr/>
        </p:nvPicPr>
        <p:blipFill>
          <a:blip r:embed="rId2">
            <a:alphaModFix/>
          </a:blip>
          <a:stretch>
            <a:fillRect/>
          </a:stretch>
        </p:blipFill>
        <p:spPr>
          <a:xfrm>
            <a:off x="0" y="0"/>
            <a:ext cx="9144000" cy="5143501"/>
          </a:xfrm>
          <a:prstGeom prst="rect">
            <a:avLst/>
          </a:prstGeom>
          <a:noFill/>
          <a:ln>
            <a:noFill/>
          </a:ln>
        </p:spPr>
      </p:pic>
      <p:sp>
        <p:nvSpPr>
          <p:cNvPr id="384" name="Google Shape;38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22"/>
          <p:cNvSpPr txBox="1"/>
          <p:nvPr>
            <p:ph idx="1" type="subTitle"/>
          </p:nvPr>
        </p:nvSpPr>
        <p:spPr>
          <a:xfrm>
            <a:off x="1294375" y="1548275"/>
            <a:ext cx="71364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6" name="Google Shape;386;p22"/>
          <p:cNvSpPr txBox="1"/>
          <p:nvPr>
            <p:ph idx="2" type="subTitle"/>
          </p:nvPr>
        </p:nvSpPr>
        <p:spPr>
          <a:xfrm>
            <a:off x="1294385" y="2691275"/>
            <a:ext cx="71364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7" name="Google Shape;387;p22"/>
          <p:cNvSpPr txBox="1"/>
          <p:nvPr>
            <p:ph idx="3" type="subTitle"/>
          </p:nvPr>
        </p:nvSpPr>
        <p:spPr>
          <a:xfrm>
            <a:off x="1294385" y="3834275"/>
            <a:ext cx="71364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88" name="Google Shape;388;p22"/>
          <p:cNvSpPr txBox="1"/>
          <p:nvPr>
            <p:ph idx="4" type="subTitle"/>
          </p:nvPr>
        </p:nvSpPr>
        <p:spPr>
          <a:xfrm>
            <a:off x="1294375" y="1312475"/>
            <a:ext cx="7136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389" name="Google Shape;389;p22"/>
          <p:cNvSpPr txBox="1"/>
          <p:nvPr>
            <p:ph idx="5" type="subTitle"/>
          </p:nvPr>
        </p:nvSpPr>
        <p:spPr>
          <a:xfrm>
            <a:off x="1294375" y="2433025"/>
            <a:ext cx="7136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390" name="Google Shape;390;p22"/>
          <p:cNvSpPr txBox="1"/>
          <p:nvPr>
            <p:ph idx="6" type="subTitle"/>
          </p:nvPr>
        </p:nvSpPr>
        <p:spPr>
          <a:xfrm>
            <a:off x="1294375" y="3553575"/>
            <a:ext cx="7136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1800">
                <a:solidFill>
                  <a:schemeClr val="dk1"/>
                </a:solidFill>
                <a:latin typeface="Stoke"/>
                <a:ea typeface="Stoke"/>
                <a:cs typeface="Stoke"/>
                <a:sym typeface="Stoke"/>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grpSp>
        <p:nvGrpSpPr>
          <p:cNvPr id="391" name="Google Shape;391;p22"/>
          <p:cNvGrpSpPr/>
          <p:nvPr/>
        </p:nvGrpSpPr>
        <p:grpSpPr>
          <a:xfrm>
            <a:off x="8383503" y="6"/>
            <a:ext cx="760486" cy="760486"/>
            <a:chOff x="351450" y="539506"/>
            <a:chExt cx="1146000" cy="1146000"/>
          </a:xfrm>
        </p:grpSpPr>
        <p:sp>
          <p:nvSpPr>
            <p:cNvPr id="392" name="Google Shape;392;p22"/>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4" name="Google Shape;394;p22"/>
          <p:cNvCxnSpPr/>
          <p:nvPr/>
        </p:nvCxnSpPr>
        <p:spPr>
          <a:xfrm>
            <a:off x="-4025" y="4767875"/>
            <a:ext cx="9150600" cy="600"/>
          </a:xfrm>
          <a:prstGeom prst="straightConnector1">
            <a:avLst/>
          </a:prstGeom>
          <a:noFill/>
          <a:ln cap="flat" cmpd="sng" w="19050">
            <a:solidFill>
              <a:schemeClr val="dk1"/>
            </a:solidFill>
            <a:prstDash val="solid"/>
            <a:round/>
            <a:headEnd len="med" w="med" type="none"/>
            <a:tailEnd len="med" w="med" type="none"/>
          </a:ln>
        </p:spPr>
      </p:cxnSp>
      <p:sp>
        <p:nvSpPr>
          <p:cNvPr id="395" name="Google Shape;39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96" name="Shape 396"/>
        <p:cNvGrpSpPr/>
        <p:nvPr/>
      </p:nvGrpSpPr>
      <p:grpSpPr>
        <a:xfrm>
          <a:off x="0" y="0"/>
          <a:ext cx="0" cy="0"/>
          <a:chOff x="0" y="0"/>
          <a:chExt cx="0" cy="0"/>
        </a:xfrm>
      </p:grpSpPr>
      <p:pic>
        <p:nvPicPr>
          <p:cNvPr id="397" name="Google Shape;397;p23"/>
          <p:cNvPicPr preferRelativeResize="0"/>
          <p:nvPr/>
        </p:nvPicPr>
        <p:blipFill>
          <a:blip r:embed="rId2">
            <a:alphaModFix/>
          </a:blip>
          <a:stretch>
            <a:fillRect/>
          </a:stretch>
        </p:blipFill>
        <p:spPr>
          <a:xfrm>
            <a:off x="0" y="0"/>
            <a:ext cx="9144000" cy="5143501"/>
          </a:xfrm>
          <a:prstGeom prst="rect">
            <a:avLst/>
          </a:prstGeom>
          <a:noFill/>
          <a:ln>
            <a:noFill/>
          </a:ln>
        </p:spPr>
      </p:pic>
      <p:sp>
        <p:nvSpPr>
          <p:cNvPr id="398" name="Google Shape;39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23"/>
          <p:cNvSpPr txBox="1"/>
          <p:nvPr>
            <p:ph idx="1" type="subTitle"/>
          </p:nvPr>
        </p:nvSpPr>
        <p:spPr>
          <a:xfrm>
            <a:off x="1454250" y="1636850"/>
            <a:ext cx="26484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 name="Google Shape;400;p23"/>
          <p:cNvSpPr txBox="1"/>
          <p:nvPr>
            <p:ph idx="2" type="subTitle"/>
          </p:nvPr>
        </p:nvSpPr>
        <p:spPr>
          <a:xfrm>
            <a:off x="5041350" y="1636850"/>
            <a:ext cx="26484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1" name="Google Shape;401;p23"/>
          <p:cNvSpPr txBox="1"/>
          <p:nvPr>
            <p:ph idx="3" type="subTitle"/>
          </p:nvPr>
        </p:nvSpPr>
        <p:spPr>
          <a:xfrm>
            <a:off x="1454250" y="3220850"/>
            <a:ext cx="26484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2" name="Google Shape;402;p23"/>
          <p:cNvSpPr txBox="1"/>
          <p:nvPr>
            <p:ph idx="4" type="subTitle"/>
          </p:nvPr>
        </p:nvSpPr>
        <p:spPr>
          <a:xfrm>
            <a:off x="5041350" y="3220850"/>
            <a:ext cx="26484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3" name="Google Shape;403;p23"/>
          <p:cNvSpPr txBox="1"/>
          <p:nvPr>
            <p:ph idx="5" type="subTitle"/>
          </p:nvPr>
        </p:nvSpPr>
        <p:spPr>
          <a:xfrm>
            <a:off x="1454250" y="1220675"/>
            <a:ext cx="2648400" cy="46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04" name="Google Shape;404;p23"/>
          <p:cNvSpPr txBox="1"/>
          <p:nvPr>
            <p:ph idx="6" type="subTitle"/>
          </p:nvPr>
        </p:nvSpPr>
        <p:spPr>
          <a:xfrm>
            <a:off x="5041350" y="1220675"/>
            <a:ext cx="2648400" cy="46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05" name="Google Shape;405;p23"/>
          <p:cNvSpPr txBox="1"/>
          <p:nvPr>
            <p:ph idx="7" type="subTitle"/>
          </p:nvPr>
        </p:nvSpPr>
        <p:spPr>
          <a:xfrm>
            <a:off x="1454250" y="2804750"/>
            <a:ext cx="2648400" cy="46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06" name="Google Shape;406;p23"/>
          <p:cNvSpPr txBox="1"/>
          <p:nvPr>
            <p:ph idx="8" type="subTitle"/>
          </p:nvPr>
        </p:nvSpPr>
        <p:spPr>
          <a:xfrm>
            <a:off x="5041350" y="2804750"/>
            <a:ext cx="2648400" cy="46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grpSp>
        <p:nvGrpSpPr>
          <p:cNvPr id="407" name="Google Shape;407;p23"/>
          <p:cNvGrpSpPr/>
          <p:nvPr/>
        </p:nvGrpSpPr>
        <p:grpSpPr>
          <a:xfrm>
            <a:off x="0" y="4383006"/>
            <a:ext cx="9144009" cy="760486"/>
            <a:chOff x="0" y="4383006"/>
            <a:chExt cx="9144009" cy="760486"/>
          </a:xfrm>
        </p:grpSpPr>
        <p:grpSp>
          <p:nvGrpSpPr>
            <p:cNvPr id="408" name="Google Shape;408;p23"/>
            <p:cNvGrpSpPr/>
            <p:nvPr/>
          </p:nvGrpSpPr>
          <p:grpSpPr>
            <a:xfrm>
              <a:off x="0" y="4383006"/>
              <a:ext cx="1520959" cy="760486"/>
              <a:chOff x="0" y="4053956"/>
              <a:chExt cx="1520959" cy="760486"/>
            </a:xfrm>
          </p:grpSpPr>
          <p:grpSp>
            <p:nvGrpSpPr>
              <p:cNvPr id="409" name="Google Shape;409;p23"/>
              <p:cNvGrpSpPr/>
              <p:nvPr/>
            </p:nvGrpSpPr>
            <p:grpSpPr>
              <a:xfrm flipH="1">
                <a:off x="760474" y="4053956"/>
                <a:ext cx="760486" cy="760486"/>
                <a:chOff x="351450" y="539506"/>
                <a:chExt cx="1146000" cy="1146000"/>
              </a:xfrm>
            </p:grpSpPr>
            <p:sp>
              <p:nvSpPr>
                <p:cNvPr id="410" name="Google Shape;410;p2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23"/>
              <p:cNvGrpSpPr/>
              <p:nvPr/>
            </p:nvGrpSpPr>
            <p:grpSpPr>
              <a:xfrm flipH="1">
                <a:off x="0" y="4053956"/>
                <a:ext cx="760486" cy="760486"/>
                <a:chOff x="351450" y="539506"/>
                <a:chExt cx="1146000" cy="1146000"/>
              </a:xfrm>
            </p:grpSpPr>
            <p:sp>
              <p:nvSpPr>
                <p:cNvPr id="413" name="Google Shape;413;p2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 name="Google Shape;415;p23"/>
            <p:cNvGrpSpPr/>
            <p:nvPr/>
          </p:nvGrpSpPr>
          <p:grpSpPr>
            <a:xfrm>
              <a:off x="7623050" y="4383006"/>
              <a:ext cx="1520959" cy="760486"/>
              <a:chOff x="0" y="4053956"/>
              <a:chExt cx="1520959" cy="760486"/>
            </a:xfrm>
          </p:grpSpPr>
          <p:grpSp>
            <p:nvGrpSpPr>
              <p:cNvPr id="416" name="Google Shape;416;p23"/>
              <p:cNvGrpSpPr/>
              <p:nvPr/>
            </p:nvGrpSpPr>
            <p:grpSpPr>
              <a:xfrm flipH="1">
                <a:off x="760474" y="4053956"/>
                <a:ext cx="760486" cy="760486"/>
                <a:chOff x="351450" y="539506"/>
                <a:chExt cx="1146000" cy="1146000"/>
              </a:xfrm>
            </p:grpSpPr>
            <p:sp>
              <p:nvSpPr>
                <p:cNvPr id="417" name="Google Shape;417;p2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3"/>
              <p:cNvGrpSpPr/>
              <p:nvPr/>
            </p:nvGrpSpPr>
            <p:grpSpPr>
              <a:xfrm flipH="1">
                <a:off x="0" y="4053956"/>
                <a:ext cx="760486" cy="760486"/>
                <a:chOff x="351450" y="539506"/>
                <a:chExt cx="1146000" cy="1146000"/>
              </a:xfrm>
            </p:grpSpPr>
            <p:sp>
              <p:nvSpPr>
                <p:cNvPr id="420" name="Google Shape;420;p23"/>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 name="Google Shape;422;p23"/>
          <p:cNvGrpSpPr/>
          <p:nvPr/>
        </p:nvGrpSpPr>
        <p:grpSpPr>
          <a:xfrm>
            <a:off x="14175" y="375625"/>
            <a:ext cx="9124800" cy="4392250"/>
            <a:chOff x="14175" y="375625"/>
            <a:chExt cx="9124800" cy="4392250"/>
          </a:xfrm>
        </p:grpSpPr>
        <p:cxnSp>
          <p:nvCxnSpPr>
            <p:cNvPr id="423" name="Google Shape;423;p23"/>
            <p:cNvCxnSpPr/>
            <p:nvPr/>
          </p:nvCxnSpPr>
          <p:spPr>
            <a:xfrm>
              <a:off x="1653925" y="4767875"/>
              <a:ext cx="5822400" cy="0"/>
            </a:xfrm>
            <a:prstGeom prst="straightConnector1">
              <a:avLst/>
            </a:prstGeom>
            <a:noFill/>
            <a:ln cap="flat" cmpd="sng" w="19050">
              <a:solidFill>
                <a:schemeClr val="dk1"/>
              </a:solidFill>
              <a:prstDash val="solid"/>
              <a:round/>
              <a:headEnd len="med" w="med" type="none"/>
              <a:tailEnd len="med" w="med" type="none"/>
            </a:ln>
          </p:spPr>
        </p:cxnSp>
        <p:cxnSp>
          <p:nvCxnSpPr>
            <p:cNvPr id="424" name="Google Shape;424;p23"/>
            <p:cNvCxnSpPr/>
            <p:nvPr/>
          </p:nvCxnSpPr>
          <p:spPr>
            <a:xfrm rot="10800000">
              <a:off x="14175" y="375625"/>
              <a:ext cx="9124800" cy="0"/>
            </a:xfrm>
            <a:prstGeom prst="straightConnector1">
              <a:avLst/>
            </a:prstGeom>
            <a:noFill/>
            <a:ln cap="flat" cmpd="sng" w="19050">
              <a:solidFill>
                <a:schemeClr val="dk1"/>
              </a:solidFill>
              <a:prstDash val="solid"/>
              <a:round/>
              <a:headEnd len="med" w="med" type="none"/>
              <a:tailEnd len="med" w="med" type="none"/>
            </a:ln>
          </p:spPr>
        </p:cxnSp>
      </p:grpSp>
      <p:sp>
        <p:nvSpPr>
          <p:cNvPr id="425" name="Google Shape;42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426" name="Shape 426"/>
        <p:cNvGrpSpPr/>
        <p:nvPr/>
      </p:nvGrpSpPr>
      <p:grpSpPr>
        <a:xfrm>
          <a:off x="0" y="0"/>
          <a:ext cx="0" cy="0"/>
          <a:chOff x="0" y="0"/>
          <a:chExt cx="0" cy="0"/>
        </a:xfrm>
      </p:grpSpPr>
      <p:pic>
        <p:nvPicPr>
          <p:cNvPr id="427" name="Google Shape;427;p24"/>
          <p:cNvPicPr preferRelativeResize="0"/>
          <p:nvPr/>
        </p:nvPicPr>
        <p:blipFill>
          <a:blip r:embed="rId2">
            <a:alphaModFix/>
          </a:blip>
          <a:stretch>
            <a:fillRect/>
          </a:stretch>
        </p:blipFill>
        <p:spPr>
          <a:xfrm>
            <a:off x="0" y="0"/>
            <a:ext cx="9144000" cy="5143501"/>
          </a:xfrm>
          <a:prstGeom prst="rect">
            <a:avLst/>
          </a:prstGeom>
          <a:noFill/>
          <a:ln>
            <a:noFill/>
          </a:ln>
        </p:spPr>
      </p:pic>
      <p:sp>
        <p:nvSpPr>
          <p:cNvPr id="428" name="Google Shape;42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9" name="Google Shape;429;p24"/>
          <p:cNvSpPr txBox="1"/>
          <p:nvPr>
            <p:ph idx="1" type="subTitle"/>
          </p:nvPr>
        </p:nvSpPr>
        <p:spPr>
          <a:xfrm>
            <a:off x="972054" y="1994229"/>
            <a:ext cx="21447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24"/>
          <p:cNvSpPr txBox="1"/>
          <p:nvPr>
            <p:ph idx="2" type="subTitle"/>
          </p:nvPr>
        </p:nvSpPr>
        <p:spPr>
          <a:xfrm>
            <a:off x="3497981" y="1994229"/>
            <a:ext cx="2148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24"/>
          <p:cNvSpPr txBox="1"/>
          <p:nvPr>
            <p:ph idx="3" type="subTitle"/>
          </p:nvPr>
        </p:nvSpPr>
        <p:spPr>
          <a:xfrm>
            <a:off x="972054" y="3424450"/>
            <a:ext cx="21447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24"/>
          <p:cNvSpPr txBox="1"/>
          <p:nvPr>
            <p:ph idx="4" type="subTitle"/>
          </p:nvPr>
        </p:nvSpPr>
        <p:spPr>
          <a:xfrm>
            <a:off x="3497981" y="3424450"/>
            <a:ext cx="2148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3" name="Google Shape;433;p24"/>
          <p:cNvSpPr txBox="1"/>
          <p:nvPr>
            <p:ph idx="5" type="subTitle"/>
          </p:nvPr>
        </p:nvSpPr>
        <p:spPr>
          <a:xfrm>
            <a:off x="6020609" y="1994229"/>
            <a:ext cx="2151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24"/>
          <p:cNvSpPr txBox="1"/>
          <p:nvPr>
            <p:ph idx="6" type="subTitle"/>
          </p:nvPr>
        </p:nvSpPr>
        <p:spPr>
          <a:xfrm>
            <a:off x="6020609" y="3424450"/>
            <a:ext cx="21513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5" name="Google Shape;435;p24"/>
          <p:cNvSpPr txBox="1"/>
          <p:nvPr>
            <p:ph idx="7" type="subTitle"/>
          </p:nvPr>
        </p:nvSpPr>
        <p:spPr>
          <a:xfrm>
            <a:off x="970425" y="1578000"/>
            <a:ext cx="21480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6" name="Google Shape;436;p24"/>
          <p:cNvSpPr txBox="1"/>
          <p:nvPr>
            <p:ph idx="8" type="subTitle"/>
          </p:nvPr>
        </p:nvSpPr>
        <p:spPr>
          <a:xfrm>
            <a:off x="3496350" y="1578000"/>
            <a:ext cx="2151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24"/>
          <p:cNvSpPr txBox="1"/>
          <p:nvPr>
            <p:ph idx="9" type="subTitle"/>
          </p:nvPr>
        </p:nvSpPr>
        <p:spPr>
          <a:xfrm>
            <a:off x="6018975" y="1578000"/>
            <a:ext cx="21546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 name="Google Shape;438;p24"/>
          <p:cNvSpPr txBox="1"/>
          <p:nvPr>
            <p:ph idx="13" type="subTitle"/>
          </p:nvPr>
        </p:nvSpPr>
        <p:spPr>
          <a:xfrm>
            <a:off x="970425" y="3008027"/>
            <a:ext cx="21480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9" name="Google Shape;439;p24"/>
          <p:cNvSpPr txBox="1"/>
          <p:nvPr>
            <p:ph idx="14" type="subTitle"/>
          </p:nvPr>
        </p:nvSpPr>
        <p:spPr>
          <a:xfrm>
            <a:off x="3496350" y="3008027"/>
            <a:ext cx="21513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0" name="Google Shape;440;p24"/>
          <p:cNvSpPr txBox="1"/>
          <p:nvPr>
            <p:ph idx="15" type="subTitle"/>
          </p:nvPr>
        </p:nvSpPr>
        <p:spPr>
          <a:xfrm>
            <a:off x="6018975" y="3008027"/>
            <a:ext cx="21546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1800">
                <a:solidFill>
                  <a:schemeClr val="dk1"/>
                </a:solidFill>
                <a:latin typeface="Stoke"/>
                <a:ea typeface="Stoke"/>
                <a:cs typeface="Stoke"/>
                <a:sym typeface="Stok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24"/>
          <p:cNvGrpSpPr/>
          <p:nvPr/>
        </p:nvGrpSpPr>
        <p:grpSpPr>
          <a:xfrm>
            <a:off x="-8850" y="375625"/>
            <a:ext cx="9148000" cy="4392250"/>
            <a:chOff x="-8850" y="375625"/>
            <a:chExt cx="9148000" cy="4392250"/>
          </a:xfrm>
        </p:grpSpPr>
        <p:cxnSp>
          <p:nvCxnSpPr>
            <p:cNvPr id="442" name="Google Shape;442;p24"/>
            <p:cNvCxnSpPr/>
            <p:nvPr/>
          </p:nvCxnSpPr>
          <p:spPr>
            <a:xfrm>
              <a:off x="-8850" y="4767875"/>
              <a:ext cx="82596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24"/>
            <p:cNvCxnSpPr/>
            <p:nvPr/>
          </p:nvCxnSpPr>
          <p:spPr>
            <a:xfrm>
              <a:off x="2650" y="375625"/>
              <a:ext cx="9136500" cy="0"/>
            </a:xfrm>
            <a:prstGeom prst="straightConnector1">
              <a:avLst/>
            </a:prstGeom>
            <a:noFill/>
            <a:ln cap="flat" cmpd="sng" w="19050">
              <a:solidFill>
                <a:schemeClr val="dk1"/>
              </a:solidFill>
              <a:prstDash val="solid"/>
              <a:round/>
              <a:headEnd len="med" w="med" type="none"/>
              <a:tailEnd len="med" w="med" type="none"/>
            </a:ln>
          </p:spPr>
        </p:cxnSp>
      </p:grpSp>
      <p:grpSp>
        <p:nvGrpSpPr>
          <p:cNvPr id="444" name="Google Shape;444;p24"/>
          <p:cNvGrpSpPr/>
          <p:nvPr/>
        </p:nvGrpSpPr>
        <p:grpSpPr>
          <a:xfrm flipH="1" rot="10800000">
            <a:off x="8388139" y="4383006"/>
            <a:ext cx="760486" cy="760486"/>
            <a:chOff x="351450" y="539506"/>
            <a:chExt cx="1146000" cy="1146000"/>
          </a:xfrm>
        </p:grpSpPr>
        <p:sp>
          <p:nvSpPr>
            <p:cNvPr id="445" name="Google Shape;445;p2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448" name="Shape 448"/>
        <p:cNvGrpSpPr/>
        <p:nvPr/>
      </p:nvGrpSpPr>
      <p:grpSpPr>
        <a:xfrm>
          <a:off x="0" y="0"/>
          <a:ext cx="0" cy="0"/>
          <a:chOff x="0" y="0"/>
          <a:chExt cx="0" cy="0"/>
        </a:xfrm>
      </p:grpSpPr>
      <p:pic>
        <p:nvPicPr>
          <p:cNvPr id="449" name="Google Shape;449;p25"/>
          <p:cNvPicPr preferRelativeResize="0"/>
          <p:nvPr/>
        </p:nvPicPr>
        <p:blipFill>
          <a:blip r:embed="rId2">
            <a:alphaModFix/>
          </a:blip>
          <a:stretch>
            <a:fillRect/>
          </a:stretch>
        </p:blipFill>
        <p:spPr>
          <a:xfrm>
            <a:off x="0" y="0"/>
            <a:ext cx="9144000" cy="5143501"/>
          </a:xfrm>
          <a:prstGeom prst="rect">
            <a:avLst/>
          </a:prstGeom>
          <a:noFill/>
          <a:ln>
            <a:noFill/>
          </a:ln>
        </p:spPr>
      </p:pic>
      <p:sp>
        <p:nvSpPr>
          <p:cNvPr id="450" name="Google Shape;450;p25"/>
          <p:cNvSpPr txBox="1"/>
          <p:nvPr>
            <p:ph hasCustomPrompt="1" type="title"/>
          </p:nvPr>
        </p:nvSpPr>
        <p:spPr>
          <a:xfrm>
            <a:off x="2223600" y="588824"/>
            <a:ext cx="4696800" cy="8847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25"/>
          <p:cNvSpPr txBox="1"/>
          <p:nvPr>
            <p:ph idx="1" type="subTitle"/>
          </p:nvPr>
        </p:nvSpPr>
        <p:spPr>
          <a:xfrm>
            <a:off x="2223600" y="1288075"/>
            <a:ext cx="4696800" cy="41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25"/>
          <p:cNvSpPr txBox="1"/>
          <p:nvPr>
            <p:ph hasCustomPrompt="1" idx="2" type="title"/>
          </p:nvPr>
        </p:nvSpPr>
        <p:spPr>
          <a:xfrm>
            <a:off x="2223600" y="2017176"/>
            <a:ext cx="4696800" cy="8847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25"/>
          <p:cNvSpPr txBox="1"/>
          <p:nvPr>
            <p:ph idx="3" type="subTitle"/>
          </p:nvPr>
        </p:nvSpPr>
        <p:spPr>
          <a:xfrm>
            <a:off x="2223600" y="2716528"/>
            <a:ext cx="4696800" cy="41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25"/>
          <p:cNvSpPr txBox="1"/>
          <p:nvPr>
            <p:ph hasCustomPrompt="1" idx="4" type="title"/>
          </p:nvPr>
        </p:nvSpPr>
        <p:spPr>
          <a:xfrm>
            <a:off x="2223600" y="3445625"/>
            <a:ext cx="4696800" cy="8847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5" name="Google Shape;455;p25"/>
          <p:cNvSpPr txBox="1"/>
          <p:nvPr>
            <p:ph idx="5" type="subTitle"/>
          </p:nvPr>
        </p:nvSpPr>
        <p:spPr>
          <a:xfrm>
            <a:off x="2223600" y="4144997"/>
            <a:ext cx="4696800" cy="41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456" name="Google Shape;456;p25"/>
          <p:cNvGrpSpPr/>
          <p:nvPr/>
        </p:nvGrpSpPr>
        <p:grpSpPr>
          <a:xfrm rot="10800000">
            <a:off x="-8925" y="375622"/>
            <a:ext cx="9147900" cy="4392250"/>
            <a:chOff x="5036" y="375625"/>
            <a:chExt cx="9147900" cy="4392250"/>
          </a:xfrm>
        </p:grpSpPr>
        <p:cxnSp>
          <p:nvCxnSpPr>
            <p:cNvPr id="457" name="Google Shape;457;p25"/>
            <p:cNvCxnSpPr/>
            <p:nvPr/>
          </p:nvCxnSpPr>
          <p:spPr>
            <a:xfrm>
              <a:off x="5036" y="4767875"/>
              <a:ext cx="8242200" cy="0"/>
            </a:xfrm>
            <a:prstGeom prst="straightConnector1">
              <a:avLst/>
            </a:prstGeom>
            <a:noFill/>
            <a:ln cap="flat" cmpd="sng" w="19050">
              <a:solidFill>
                <a:schemeClr val="dk1"/>
              </a:solidFill>
              <a:prstDash val="solid"/>
              <a:round/>
              <a:headEnd len="med" w="med" type="none"/>
              <a:tailEnd len="med" w="med" type="none"/>
            </a:ln>
          </p:spPr>
        </p:cxnSp>
        <p:cxnSp>
          <p:nvCxnSpPr>
            <p:cNvPr id="458" name="Google Shape;458;p25"/>
            <p:cNvCxnSpPr/>
            <p:nvPr/>
          </p:nvCxnSpPr>
          <p:spPr>
            <a:xfrm>
              <a:off x="899036" y="375625"/>
              <a:ext cx="8253900" cy="0"/>
            </a:xfrm>
            <a:prstGeom prst="straightConnector1">
              <a:avLst/>
            </a:prstGeom>
            <a:noFill/>
            <a:ln cap="flat" cmpd="sng" w="19050">
              <a:solidFill>
                <a:schemeClr val="dk1"/>
              </a:solidFill>
              <a:prstDash val="solid"/>
              <a:round/>
              <a:headEnd len="med" w="med" type="none"/>
              <a:tailEnd len="med" w="med" type="none"/>
            </a:ln>
          </p:spPr>
        </p:cxnSp>
      </p:grpSp>
      <p:grpSp>
        <p:nvGrpSpPr>
          <p:cNvPr id="459" name="Google Shape;459;p25"/>
          <p:cNvGrpSpPr/>
          <p:nvPr/>
        </p:nvGrpSpPr>
        <p:grpSpPr>
          <a:xfrm flipH="1" rot="10800000">
            <a:off x="3" y="6"/>
            <a:ext cx="9143911" cy="5143486"/>
            <a:chOff x="3" y="6"/>
            <a:chExt cx="9143911" cy="5143486"/>
          </a:xfrm>
        </p:grpSpPr>
        <p:grpSp>
          <p:nvGrpSpPr>
            <p:cNvPr id="460" name="Google Shape;460;p25"/>
            <p:cNvGrpSpPr/>
            <p:nvPr/>
          </p:nvGrpSpPr>
          <p:grpSpPr>
            <a:xfrm>
              <a:off x="3" y="2814306"/>
              <a:ext cx="760486" cy="2329186"/>
              <a:chOff x="3" y="2814306"/>
              <a:chExt cx="760486" cy="2329186"/>
            </a:xfrm>
          </p:grpSpPr>
          <p:grpSp>
            <p:nvGrpSpPr>
              <p:cNvPr id="461" name="Google Shape;461;p25"/>
              <p:cNvGrpSpPr/>
              <p:nvPr/>
            </p:nvGrpSpPr>
            <p:grpSpPr>
              <a:xfrm>
                <a:off x="3" y="4383006"/>
                <a:ext cx="760486" cy="760486"/>
                <a:chOff x="351450" y="539506"/>
                <a:chExt cx="1146000" cy="1146000"/>
              </a:xfrm>
            </p:grpSpPr>
            <p:sp>
              <p:nvSpPr>
                <p:cNvPr id="462" name="Google Shape;462;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5"/>
              <p:cNvGrpSpPr/>
              <p:nvPr/>
            </p:nvGrpSpPr>
            <p:grpSpPr>
              <a:xfrm>
                <a:off x="3" y="3598656"/>
                <a:ext cx="760486" cy="760486"/>
                <a:chOff x="351450" y="539506"/>
                <a:chExt cx="1146000" cy="1146000"/>
              </a:xfrm>
            </p:grpSpPr>
            <p:sp>
              <p:nvSpPr>
                <p:cNvPr id="465" name="Google Shape;465;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25"/>
              <p:cNvGrpSpPr/>
              <p:nvPr/>
            </p:nvGrpSpPr>
            <p:grpSpPr>
              <a:xfrm>
                <a:off x="3" y="2814306"/>
                <a:ext cx="760486" cy="760486"/>
                <a:chOff x="351450" y="539506"/>
                <a:chExt cx="1146000" cy="1146000"/>
              </a:xfrm>
            </p:grpSpPr>
            <p:sp>
              <p:nvSpPr>
                <p:cNvPr id="468" name="Google Shape;468;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25"/>
            <p:cNvGrpSpPr/>
            <p:nvPr/>
          </p:nvGrpSpPr>
          <p:grpSpPr>
            <a:xfrm>
              <a:off x="8383428" y="6"/>
              <a:ext cx="760486" cy="2329186"/>
              <a:chOff x="8383428" y="6"/>
              <a:chExt cx="760486" cy="2329186"/>
            </a:xfrm>
          </p:grpSpPr>
          <p:grpSp>
            <p:nvGrpSpPr>
              <p:cNvPr id="471" name="Google Shape;471;p25"/>
              <p:cNvGrpSpPr/>
              <p:nvPr/>
            </p:nvGrpSpPr>
            <p:grpSpPr>
              <a:xfrm>
                <a:off x="8383428" y="784356"/>
                <a:ext cx="760486" cy="760486"/>
                <a:chOff x="351450" y="539506"/>
                <a:chExt cx="1146000" cy="1146000"/>
              </a:xfrm>
            </p:grpSpPr>
            <p:sp>
              <p:nvSpPr>
                <p:cNvPr id="472" name="Google Shape;472;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5"/>
              <p:cNvGrpSpPr/>
              <p:nvPr/>
            </p:nvGrpSpPr>
            <p:grpSpPr>
              <a:xfrm>
                <a:off x="8383428" y="6"/>
                <a:ext cx="760486" cy="760486"/>
                <a:chOff x="351450" y="539506"/>
                <a:chExt cx="1146000" cy="1146000"/>
              </a:xfrm>
            </p:grpSpPr>
            <p:sp>
              <p:nvSpPr>
                <p:cNvPr id="475" name="Google Shape;475;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5"/>
              <p:cNvGrpSpPr/>
              <p:nvPr/>
            </p:nvGrpSpPr>
            <p:grpSpPr>
              <a:xfrm>
                <a:off x="8383428" y="1568706"/>
                <a:ext cx="760486" cy="760486"/>
                <a:chOff x="351450" y="539506"/>
                <a:chExt cx="1146000" cy="1146000"/>
              </a:xfrm>
            </p:grpSpPr>
            <p:sp>
              <p:nvSpPr>
                <p:cNvPr id="478" name="Google Shape;478;p2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0" name="Google Shape;48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81" name="Shape 481"/>
        <p:cNvGrpSpPr/>
        <p:nvPr/>
      </p:nvGrpSpPr>
      <p:grpSpPr>
        <a:xfrm>
          <a:off x="0" y="0"/>
          <a:ext cx="0" cy="0"/>
          <a:chOff x="0" y="0"/>
          <a:chExt cx="0" cy="0"/>
        </a:xfrm>
      </p:grpSpPr>
      <p:pic>
        <p:nvPicPr>
          <p:cNvPr id="482" name="Google Shape;482;p26"/>
          <p:cNvPicPr preferRelativeResize="0"/>
          <p:nvPr/>
        </p:nvPicPr>
        <p:blipFill>
          <a:blip r:embed="rId2">
            <a:alphaModFix/>
          </a:blip>
          <a:stretch>
            <a:fillRect/>
          </a:stretch>
        </p:blipFill>
        <p:spPr>
          <a:xfrm flipH="1">
            <a:off x="0" y="0"/>
            <a:ext cx="9144000" cy="5143501"/>
          </a:xfrm>
          <a:prstGeom prst="rect">
            <a:avLst/>
          </a:prstGeom>
          <a:noFill/>
          <a:ln>
            <a:noFill/>
          </a:ln>
        </p:spPr>
      </p:pic>
      <p:sp>
        <p:nvSpPr>
          <p:cNvPr id="483" name="Google Shape;483;p26"/>
          <p:cNvSpPr txBox="1"/>
          <p:nvPr>
            <p:ph idx="1" type="subTitle"/>
          </p:nvPr>
        </p:nvSpPr>
        <p:spPr>
          <a:xfrm>
            <a:off x="2763850" y="1644900"/>
            <a:ext cx="3616500" cy="122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4" name="Google Shape;484;p26"/>
          <p:cNvSpPr txBox="1"/>
          <p:nvPr/>
        </p:nvSpPr>
        <p:spPr>
          <a:xfrm>
            <a:off x="2763738" y="3368950"/>
            <a:ext cx="3616500" cy="73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Libre Franklin"/>
                <a:ea typeface="Libre Franklin"/>
                <a:cs typeface="Libre Franklin"/>
                <a:sym typeface="Libre Franklin"/>
              </a:rPr>
              <a:t>CREDITS: This presentation template was created by </a:t>
            </a:r>
            <a:r>
              <a:rPr b="1" lang="en" sz="1200" u="sng">
                <a:solidFill>
                  <a:schemeClr val="dk2"/>
                </a:solidFill>
                <a:latin typeface="Libre Franklin"/>
                <a:ea typeface="Libre Franklin"/>
                <a:cs typeface="Libre Franklin"/>
                <a:sym typeface="Libre Franklin"/>
                <a:hlinkClick r:id="rId3">
                  <a:extLst>
                    <a:ext uri="{A12FA001-AC4F-418D-AE19-62706E023703}">
                      <ahyp:hlinkClr val="tx"/>
                    </a:ext>
                  </a:extLst>
                </a:hlinkClick>
              </a:rPr>
              <a:t>Slidesgo</a:t>
            </a:r>
            <a:r>
              <a:rPr b="1" lang="en" sz="1200">
                <a:solidFill>
                  <a:schemeClr val="dk2"/>
                </a:solidFill>
                <a:latin typeface="Libre Franklin"/>
                <a:ea typeface="Libre Franklin"/>
                <a:cs typeface="Libre Franklin"/>
                <a:sym typeface="Libre Franklin"/>
              </a:rPr>
              <a:t>,</a:t>
            </a:r>
            <a:r>
              <a:rPr lang="en" sz="1200">
                <a:solidFill>
                  <a:schemeClr val="dk2"/>
                </a:solidFill>
                <a:latin typeface="Libre Franklin"/>
                <a:ea typeface="Libre Franklin"/>
                <a:cs typeface="Libre Franklin"/>
                <a:sym typeface="Libre Franklin"/>
              </a:rPr>
              <a:t> and includes icons by</a:t>
            </a:r>
            <a:r>
              <a:rPr b="1" lang="en" sz="1200">
                <a:solidFill>
                  <a:schemeClr val="dk2"/>
                </a:solidFill>
                <a:latin typeface="Libre Franklin"/>
                <a:ea typeface="Libre Franklin"/>
                <a:cs typeface="Libre Franklin"/>
                <a:sym typeface="Libre Franklin"/>
              </a:rPr>
              <a:t> </a:t>
            </a:r>
            <a:r>
              <a:rPr b="1" lang="en" sz="1200" u="sng">
                <a:solidFill>
                  <a:schemeClr val="dk2"/>
                </a:solidFill>
                <a:latin typeface="Libre Franklin"/>
                <a:ea typeface="Libre Franklin"/>
                <a:cs typeface="Libre Franklin"/>
                <a:sym typeface="Libre Franklin"/>
                <a:hlinkClick r:id="rId4">
                  <a:extLst>
                    <a:ext uri="{A12FA001-AC4F-418D-AE19-62706E023703}">
                      <ahyp:hlinkClr val="tx"/>
                    </a:ext>
                  </a:extLst>
                </a:hlinkClick>
              </a:rPr>
              <a:t>Flaticon</a:t>
            </a:r>
            <a:r>
              <a:rPr b="1" lang="en" sz="1200">
                <a:solidFill>
                  <a:schemeClr val="dk2"/>
                </a:solidFill>
                <a:latin typeface="Libre Franklin"/>
                <a:ea typeface="Libre Franklin"/>
                <a:cs typeface="Libre Franklin"/>
                <a:sym typeface="Libre Franklin"/>
              </a:rPr>
              <a:t>,</a:t>
            </a:r>
            <a:r>
              <a:rPr lang="en" sz="1200">
                <a:solidFill>
                  <a:schemeClr val="dk2"/>
                </a:solidFill>
                <a:latin typeface="Libre Franklin"/>
                <a:ea typeface="Libre Franklin"/>
                <a:cs typeface="Libre Franklin"/>
                <a:sym typeface="Libre Franklin"/>
              </a:rPr>
              <a:t> and infographics &amp; images by </a:t>
            </a:r>
            <a:r>
              <a:rPr b="1" lang="en" sz="1200" u="sng">
                <a:solidFill>
                  <a:schemeClr val="dk2"/>
                </a:solidFill>
                <a:latin typeface="Libre Franklin"/>
                <a:ea typeface="Libre Franklin"/>
                <a:cs typeface="Libre Franklin"/>
                <a:sym typeface="Libre Franklin"/>
                <a:hlinkClick r:id="rId5">
                  <a:extLst>
                    <a:ext uri="{A12FA001-AC4F-418D-AE19-62706E023703}">
                      <ahyp:hlinkClr val="tx"/>
                    </a:ext>
                  </a:extLst>
                </a:hlinkClick>
              </a:rPr>
              <a:t>Freepik</a:t>
            </a:r>
            <a:r>
              <a:rPr b="1" lang="en" sz="1200" u="sng">
                <a:solidFill>
                  <a:schemeClr val="dk2"/>
                </a:solidFill>
                <a:latin typeface="Libre Franklin"/>
                <a:ea typeface="Libre Franklin"/>
                <a:cs typeface="Libre Franklin"/>
                <a:sym typeface="Libre Franklin"/>
              </a:rPr>
              <a:t> </a:t>
            </a:r>
            <a:endParaRPr b="1" sz="1200" u="sng">
              <a:solidFill>
                <a:schemeClr val="dk2"/>
              </a:solidFill>
              <a:latin typeface="Libre Franklin"/>
              <a:ea typeface="Libre Franklin"/>
              <a:cs typeface="Libre Franklin"/>
              <a:sym typeface="Libre Franklin"/>
            </a:endParaRPr>
          </a:p>
        </p:txBody>
      </p:sp>
      <p:sp>
        <p:nvSpPr>
          <p:cNvPr id="485" name="Google Shape;485;p26"/>
          <p:cNvSpPr txBox="1"/>
          <p:nvPr>
            <p:ph type="title"/>
          </p:nvPr>
        </p:nvSpPr>
        <p:spPr>
          <a:xfrm>
            <a:off x="2763650" y="510175"/>
            <a:ext cx="36165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6100"/>
              <a:buNone/>
              <a:defRPr sz="5700"/>
            </a:lvl1pPr>
            <a:lvl2pPr lvl="1" rtl="0">
              <a:spcBef>
                <a:spcPts val="0"/>
              </a:spcBef>
              <a:spcAft>
                <a:spcPts val="0"/>
              </a:spcAft>
              <a:buClr>
                <a:schemeClr val="dk2"/>
              </a:buClr>
              <a:buSzPts val="6100"/>
              <a:buNone/>
              <a:defRPr sz="6100">
                <a:solidFill>
                  <a:schemeClr val="dk2"/>
                </a:solidFill>
              </a:defRPr>
            </a:lvl2pPr>
            <a:lvl3pPr lvl="2" rtl="0">
              <a:spcBef>
                <a:spcPts val="0"/>
              </a:spcBef>
              <a:spcAft>
                <a:spcPts val="0"/>
              </a:spcAft>
              <a:buClr>
                <a:schemeClr val="dk2"/>
              </a:buClr>
              <a:buSzPts val="6100"/>
              <a:buNone/>
              <a:defRPr sz="6100">
                <a:solidFill>
                  <a:schemeClr val="dk2"/>
                </a:solidFill>
              </a:defRPr>
            </a:lvl3pPr>
            <a:lvl4pPr lvl="3" rtl="0">
              <a:spcBef>
                <a:spcPts val="0"/>
              </a:spcBef>
              <a:spcAft>
                <a:spcPts val="0"/>
              </a:spcAft>
              <a:buClr>
                <a:schemeClr val="dk2"/>
              </a:buClr>
              <a:buSzPts val="6100"/>
              <a:buNone/>
              <a:defRPr sz="6100">
                <a:solidFill>
                  <a:schemeClr val="dk2"/>
                </a:solidFill>
              </a:defRPr>
            </a:lvl4pPr>
            <a:lvl5pPr lvl="4" rtl="0">
              <a:spcBef>
                <a:spcPts val="0"/>
              </a:spcBef>
              <a:spcAft>
                <a:spcPts val="0"/>
              </a:spcAft>
              <a:buClr>
                <a:schemeClr val="dk2"/>
              </a:buClr>
              <a:buSzPts val="6100"/>
              <a:buNone/>
              <a:defRPr sz="6100">
                <a:solidFill>
                  <a:schemeClr val="dk2"/>
                </a:solidFill>
              </a:defRPr>
            </a:lvl5pPr>
            <a:lvl6pPr lvl="5" rtl="0">
              <a:spcBef>
                <a:spcPts val="0"/>
              </a:spcBef>
              <a:spcAft>
                <a:spcPts val="0"/>
              </a:spcAft>
              <a:buClr>
                <a:schemeClr val="dk2"/>
              </a:buClr>
              <a:buSzPts val="6100"/>
              <a:buNone/>
              <a:defRPr sz="6100">
                <a:solidFill>
                  <a:schemeClr val="dk2"/>
                </a:solidFill>
              </a:defRPr>
            </a:lvl6pPr>
            <a:lvl7pPr lvl="6" rtl="0">
              <a:spcBef>
                <a:spcPts val="0"/>
              </a:spcBef>
              <a:spcAft>
                <a:spcPts val="0"/>
              </a:spcAft>
              <a:buClr>
                <a:schemeClr val="dk2"/>
              </a:buClr>
              <a:buSzPts val="6100"/>
              <a:buNone/>
              <a:defRPr sz="6100">
                <a:solidFill>
                  <a:schemeClr val="dk2"/>
                </a:solidFill>
              </a:defRPr>
            </a:lvl7pPr>
            <a:lvl8pPr lvl="7" rtl="0">
              <a:spcBef>
                <a:spcPts val="0"/>
              </a:spcBef>
              <a:spcAft>
                <a:spcPts val="0"/>
              </a:spcAft>
              <a:buClr>
                <a:schemeClr val="dk2"/>
              </a:buClr>
              <a:buSzPts val="6100"/>
              <a:buNone/>
              <a:defRPr sz="6100">
                <a:solidFill>
                  <a:schemeClr val="dk2"/>
                </a:solidFill>
              </a:defRPr>
            </a:lvl8pPr>
            <a:lvl9pPr lvl="8" rtl="0">
              <a:spcBef>
                <a:spcPts val="0"/>
              </a:spcBef>
              <a:spcAft>
                <a:spcPts val="0"/>
              </a:spcAft>
              <a:buClr>
                <a:schemeClr val="dk2"/>
              </a:buClr>
              <a:buSzPts val="6100"/>
              <a:buNone/>
              <a:defRPr sz="6100">
                <a:solidFill>
                  <a:schemeClr val="dk2"/>
                </a:solidFill>
              </a:defRPr>
            </a:lvl9pPr>
          </a:lstStyle>
          <a:p/>
        </p:txBody>
      </p:sp>
      <p:grpSp>
        <p:nvGrpSpPr>
          <p:cNvPr id="486" name="Google Shape;486;p26"/>
          <p:cNvGrpSpPr/>
          <p:nvPr/>
        </p:nvGrpSpPr>
        <p:grpSpPr>
          <a:xfrm flipH="1">
            <a:off x="-8925" y="375625"/>
            <a:ext cx="9147900" cy="4392250"/>
            <a:chOff x="5036" y="375625"/>
            <a:chExt cx="9147900" cy="4392250"/>
          </a:xfrm>
        </p:grpSpPr>
        <p:cxnSp>
          <p:nvCxnSpPr>
            <p:cNvPr id="487" name="Google Shape;487;p26"/>
            <p:cNvCxnSpPr/>
            <p:nvPr/>
          </p:nvCxnSpPr>
          <p:spPr>
            <a:xfrm>
              <a:off x="5036" y="4767875"/>
              <a:ext cx="8242200" cy="0"/>
            </a:xfrm>
            <a:prstGeom prst="straightConnector1">
              <a:avLst/>
            </a:prstGeom>
            <a:noFill/>
            <a:ln cap="flat" cmpd="sng" w="19050">
              <a:solidFill>
                <a:schemeClr val="dk1"/>
              </a:solidFill>
              <a:prstDash val="solid"/>
              <a:round/>
              <a:headEnd len="med" w="med" type="none"/>
              <a:tailEnd len="med" w="med" type="none"/>
            </a:ln>
          </p:spPr>
        </p:cxnSp>
        <p:cxnSp>
          <p:nvCxnSpPr>
            <p:cNvPr id="488" name="Google Shape;488;p26"/>
            <p:cNvCxnSpPr/>
            <p:nvPr/>
          </p:nvCxnSpPr>
          <p:spPr>
            <a:xfrm>
              <a:off x="899036" y="375625"/>
              <a:ext cx="8253900" cy="0"/>
            </a:xfrm>
            <a:prstGeom prst="straightConnector1">
              <a:avLst/>
            </a:prstGeom>
            <a:noFill/>
            <a:ln cap="flat" cmpd="sng" w="19050">
              <a:solidFill>
                <a:schemeClr val="dk1"/>
              </a:solidFill>
              <a:prstDash val="solid"/>
              <a:round/>
              <a:headEnd len="med" w="med" type="none"/>
              <a:tailEnd len="med" w="med" type="none"/>
            </a:ln>
          </p:spPr>
        </p:cxnSp>
      </p:grpSp>
      <p:grpSp>
        <p:nvGrpSpPr>
          <p:cNvPr id="489" name="Google Shape;489;p26"/>
          <p:cNvGrpSpPr/>
          <p:nvPr/>
        </p:nvGrpSpPr>
        <p:grpSpPr>
          <a:xfrm>
            <a:off x="3" y="6"/>
            <a:ext cx="9143911" cy="5143486"/>
            <a:chOff x="3" y="6"/>
            <a:chExt cx="9143911" cy="5143486"/>
          </a:xfrm>
        </p:grpSpPr>
        <p:grpSp>
          <p:nvGrpSpPr>
            <p:cNvPr id="490" name="Google Shape;490;p26"/>
            <p:cNvGrpSpPr/>
            <p:nvPr/>
          </p:nvGrpSpPr>
          <p:grpSpPr>
            <a:xfrm>
              <a:off x="3" y="2814306"/>
              <a:ext cx="760486" cy="2329186"/>
              <a:chOff x="3" y="2814306"/>
              <a:chExt cx="760486" cy="2329186"/>
            </a:xfrm>
          </p:grpSpPr>
          <p:grpSp>
            <p:nvGrpSpPr>
              <p:cNvPr id="491" name="Google Shape;491;p26"/>
              <p:cNvGrpSpPr/>
              <p:nvPr/>
            </p:nvGrpSpPr>
            <p:grpSpPr>
              <a:xfrm>
                <a:off x="3" y="4383006"/>
                <a:ext cx="760486" cy="760486"/>
                <a:chOff x="351450" y="539506"/>
                <a:chExt cx="1146000" cy="1146000"/>
              </a:xfrm>
            </p:grpSpPr>
            <p:sp>
              <p:nvSpPr>
                <p:cNvPr id="492" name="Google Shape;492;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6"/>
              <p:cNvGrpSpPr/>
              <p:nvPr/>
            </p:nvGrpSpPr>
            <p:grpSpPr>
              <a:xfrm>
                <a:off x="3" y="3598656"/>
                <a:ext cx="760486" cy="760486"/>
                <a:chOff x="351450" y="539506"/>
                <a:chExt cx="1146000" cy="1146000"/>
              </a:xfrm>
            </p:grpSpPr>
            <p:sp>
              <p:nvSpPr>
                <p:cNvPr id="495" name="Google Shape;495;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6"/>
              <p:cNvGrpSpPr/>
              <p:nvPr/>
            </p:nvGrpSpPr>
            <p:grpSpPr>
              <a:xfrm>
                <a:off x="3" y="2814306"/>
                <a:ext cx="760486" cy="760486"/>
                <a:chOff x="351450" y="539506"/>
                <a:chExt cx="1146000" cy="1146000"/>
              </a:xfrm>
            </p:grpSpPr>
            <p:sp>
              <p:nvSpPr>
                <p:cNvPr id="498" name="Google Shape;498;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 name="Google Shape;500;p26"/>
            <p:cNvGrpSpPr/>
            <p:nvPr/>
          </p:nvGrpSpPr>
          <p:grpSpPr>
            <a:xfrm>
              <a:off x="8383428" y="6"/>
              <a:ext cx="760486" cy="2329186"/>
              <a:chOff x="8383428" y="6"/>
              <a:chExt cx="760486" cy="2329186"/>
            </a:xfrm>
          </p:grpSpPr>
          <p:grpSp>
            <p:nvGrpSpPr>
              <p:cNvPr id="501" name="Google Shape;501;p26"/>
              <p:cNvGrpSpPr/>
              <p:nvPr/>
            </p:nvGrpSpPr>
            <p:grpSpPr>
              <a:xfrm>
                <a:off x="8383428" y="784356"/>
                <a:ext cx="760486" cy="760486"/>
                <a:chOff x="351450" y="539506"/>
                <a:chExt cx="1146000" cy="1146000"/>
              </a:xfrm>
            </p:grpSpPr>
            <p:sp>
              <p:nvSpPr>
                <p:cNvPr id="502" name="Google Shape;502;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6"/>
              <p:cNvGrpSpPr/>
              <p:nvPr/>
            </p:nvGrpSpPr>
            <p:grpSpPr>
              <a:xfrm>
                <a:off x="8383428" y="6"/>
                <a:ext cx="760486" cy="760486"/>
                <a:chOff x="351450" y="539506"/>
                <a:chExt cx="1146000" cy="1146000"/>
              </a:xfrm>
            </p:grpSpPr>
            <p:sp>
              <p:nvSpPr>
                <p:cNvPr id="505" name="Google Shape;505;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26"/>
              <p:cNvGrpSpPr/>
              <p:nvPr/>
            </p:nvGrpSpPr>
            <p:grpSpPr>
              <a:xfrm>
                <a:off x="8383428" y="1568706"/>
                <a:ext cx="760486" cy="760486"/>
                <a:chOff x="351450" y="539506"/>
                <a:chExt cx="1146000" cy="1146000"/>
              </a:xfrm>
            </p:grpSpPr>
            <p:sp>
              <p:nvSpPr>
                <p:cNvPr id="508" name="Google Shape;508;p2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0" name="Google Shape;51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511" name="Shape 511"/>
        <p:cNvGrpSpPr/>
        <p:nvPr/>
      </p:nvGrpSpPr>
      <p:grpSpPr>
        <a:xfrm>
          <a:off x="0" y="0"/>
          <a:ext cx="0" cy="0"/>
          <a:chOff x="0" y="0"/>
          <a:chExt cx="0" cy="0"/>
        </a:xfrm>
      </p:grpSpPr>
      <p:pic>
        <p:nvPicPr>
          <p:cNvPr id="512" name="Google Shape;512;p27"/>
          <p:cNvPicPr preferRelativeResize="0"/>
          <p:nvPr/>
        </p:nvPicPr>
        <p:blipFill>
          <a:blip r:embed="rId2">
            <a:alphaModFix/>
          </a:blip>
          <a:stretch>
            <a:fillRect/>
          </a:stretch>
        </p:blipFill>
        <p:spPr>
          <a:xfrm>
            <a:off x="0" y="0"/>
            <a:ext cx="9144000" cy="5143501"/>
          </a:xfrm>
          <a:prstGeom prst="rect">
            <a:avLst/>
          </a:prstGeom>
          <a:noFill/>
          <a:ln>
            <a:noFill/>
          </a:ln>
        </p:spPr>
      </p:pic>
      <p:grpSp>
        <p:nvGrpSpPr>
          <p:cNvPr id="513" name="Google Shape;513;p27"/>
          <p:cNvGrpSpPr/>
          <p:nvPr/>
        </p:nvGrpSpPr>
        <p:grpSpPr>
          <a:xfrm>
            <a:off x="-1625" y="6"/>
            <a:ext cx="9145634" cy="5143486"/>
            <a:chOff x="-1625" y="6"/>
            <a:chExt cx="9145634" cy="5143486"/>
          </a:xfrm>
        </p:grpSpPr>
        <p:grpSp>
          <p:nvGrpSpPr>
            <p:cNvPr id="514" name="Google Shape;514;p27"/>
            <p:cNvGrpSpPr/>
            <p:nvPr/>
          </p:nvGrpSpPr>
          <p:grpSpPr>
            <a:xfrm flipH="1">
              <a:off x="0" y="4383006"/>
              <a:ext cx="760486" cy="760486"/>
              <a:chOff x="351450" y="539506"/>
              <a:chExt cx="1146000" cy="1146000"/>
            </a:xfrm>
          </p:grpSpPr>
          <p:sp>
            <p:nvSpPr>
              <p:cNvPr id="515" name="Google Shape;515;p2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27"/>
            <p:cNvGrpSpPr/>
            <p:nvPr/>
          </p:nvGrpSpPr>
          <p:grpSpPr>
            <a:xfrm flipH="1">
              <a:off x="8383524" y="4383006"/>
              <a:ext cx="760486" cy="760486"/>
              <a:chOff x="351450" y="539506"/>
              <a:chExt cx="1146000" cy="1146000"/>
            </a:xfrm>
          </p:grpSpPr>
          <p:sp>
            <p:nvSpPr>
              <p:cNvPr id="518" name="Google Shape;518;p2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7"/>
            <p:cNvGrpSpPr/>
            <p:nvPr/>
          </p:nvGrpSpPr>
          <p:grpSpPr>
            <a:xfrm flipH="1">
              <a:off x="-1625" y="6"/>
              <a:ext cx="760486" cy="760486"/>
              <a:chOff x="351450" y="539506"/>
              <a:chExt cx="1146000" cy="1146000"/>
            </a:xfrm>
          </p:grpSpPr>
          <p:sp>
            <p:nvSpPr>
              <p:cNvPr id="521" name="Google Shape;521;p2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7"/>
            <p:cNvGrpSpPr/>
            <p:nvPr/>
          </p:nvGrpSpPr>
          <p:grpSpPr>
            <a:xfrm flipH="1">
              <a:off x="8381899" y="6"/>
              <a:ext cx="760486" cy="760486"/>
              <a:chOff x="351450" y="539506"/>
              <a:chExt cx="1146000" cy="1146000"/>
            </a:xfrm>
          </p:grpSpPr>
          <p:sp>
            <p:nvSpPr>
              <p:cNvPr id="524" name="Google Shape;524;p2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 name="Google Shape;526;p27"/>
          <p:cNvGrpSpPr/>
          <p:nvPr/>
        </p:nvGrpSpPr>
        <p:grpSpPr>
          <a:xfrm>
            <a:off x="895204" y="375625"/>
            <a:ext cx="7353505" cy="4392250"/>
            <a:chOff x="1648225" y="375625"/>
            <a:chExt cx="5833800" cy="4392250"/>
          </a:xfrm>
        </p:grpSpPr>
        <p:cxnSp>
          <p:nvCxnSpPr>
            <p:cNvPr id="527" name="Google Shape;527;p27"/>
            <p:cNvCxnSpPr/>
            <p:nvPr/>
          </p:nvCxnSpPr>
          <p:spPr>
            <a:xfrm>
              <a:off x="1653925" y="4767875"/>
              <a:ext cx="5822400" cy="0"/>
            </a:xfrm>
            <a:prstGeom prst="straightConnector1">
              <a:avLst/>
            </a:prstGeom>
            <a:noFill/>
            <a:ln cap="flat" cmpd="sng" w="19050">
              <a:solidFill>
                <a:schemeClr val="dk1"/>
              </a:solidFill>
              <a:prstDash val="solid"/>
              <a:round/>
              <a:headEnd len="med" w="med" type="none"/>
              <a:tailEnd len="med" w="med" type="none"/>
            </a:ln>
          </p:spPr>
        </p:cxnSp>
        <p:cxnSp>
          <p:nvCxnSpPr>
            <p:cNvPr id="528" name="Google Shape;528;p27"/>
            <p:cNvCxnSpPr/>
            <p:nvPr/>
          </p:nvCxnSpPr>
          <p:spPr>
            <a:xfrm rot="10800000">
              <a:off x="1648225" y="375625"/>
              <a:ext cx="5833800" cy="0"/>
            </a:xfrm>
            <a:prstGeom prst="straightConnector1">
              <a:avLst/>
            </a:prstGeom>
            <a:noFill/>
            <a:ln cap="flat" cmpd="sng" w="19050">
              <a:solidFill>
                <a:schemeClr val="dk1"/>
              </a:solidFill>
              <a:prstDash val="solid"/>
              <a:round/>
              <a:headEnd len="med" w="med" type="none"/>
              <a:tailEnd len="med" w="med" type="none"/>
            </a:ln>
          </p:spPr>
        </p:cxnSp>
      </p:grpSp>
      <p:sp>
        <p:nvSpPr>
          <p:cNvPr id="529" name="Google Shape;52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530" name="Shape 530"/>
        <p:cNvGrpSpPr/>
        <p:nvPr/>
      </p:nvGrpSpPr>
      <p:grpSpPr>
        <a:xfrm>
          <a:off x="0" y="0"/>
          <a:ext cx="0" cy="0"/>
          <a:chOff x="0" y="0"/>
          <a:chExt cx="0" cy="0"/>
        </a:xfrm>
      </p:grpSpPr>
      <p:pic>
        <p:nvPicPr>
          <p:cNvPr id="531" name="Google Shape;531;p28"/>
          <p:cNvPicPr preferRelativeResize="0"/>
          <p:nvPr/>
        </p:nvPicPr>
        <p:blipFill>
          <a:blip r:embed="rId2">
            <a:alphaModFix/>
          </a:blip>
          <a:stretch>
            <a:fillRect/>
          </a:stretch>
        </p:blipFill>
        <p:spPr>
          <a:xfrm>
            <a:off x="0" y="0"/>
            <a:ext cx="9144000" cy="5143501"/>
          </a:xfrm>
          <a:prstGeom prst="rect">
            <a:avLst/>
          </a:prstGeom>
          <a:noFill/>
          <a:ln>
            <a:noFill/>
          </a:ln>
        </p:spPr>
      </p:pic>
      <p:grpSp>
        <p:nvGrpSpPr>
          <p:cNvPr id="532" name="Google Shape;532;p28"/>
          <p:cNvGrpSpPr/>
          <p:nvPr/>
        </p:nvGrpSpPr>
        <p:grpSpPr>
          <a:xfrm flipH="1" rot="10800000">
            <a:off x="3" y="6"/>
            <a:ext cx="9143911" cy="5143486"/>
            <a:chOff x="3" y="6"/>
            <a:chExt cx="9143911" cy="5143486"/>
          </a:xfrm>
        </p:grpSpPr>
        <p:grpSp>
          <p:nvGrpSpPr>
            <p:cNvPr id="533" name="Google Shape;533;p28"/>
            <p:cNvGrpSpPr/>
            <p:nvPr/>
          </p:nvGrpSpPr>
          <p:grpSpPr>
            <a:xfrm>
              <a:off x="3" y="3598656"/>
              <a:ext cx="760486" cy="1544836"/>
              <a:chOff x="54078" y="3513681"/>
              <a:chExt cx="760486" cy="1544836"/>
            </a:xfrm>
          </p:grpSpPr>
          <p:grpSp>
            <p:nvGrpSpPr>
              <p:cNvPr id="534" name="Google Shape;534;p28"/>
              <p:cNvGrpSpPr/>
              <p:nvPr/>
            </p:nvGrpSpPr>
            <p:grpSpPr>
              <a:xfrm>
                <a:off x="54078" y="4298031"/>
                <a:ext cx="760486" cy="760486"/>
                <a:chOff x="351450" y="539506"/>
                <a:chExt cx="1146000" cy="1146000"/>
              </a:xfrm>
            </p:grpSpPr>
            <p:sp>
              <p:nvSpPr>
                <p:cNvPr id="535" name="Google Shape;535;p2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8"/>
              <p:cNvGrpSpPr/>
              <p:nvPr/>
            </p:nvGrpSpPr>
            <p:grpSpPr>
              <a:xfrm>
                <a:off x="54078" y="3513681"/>
                <a:ext cx="760486" cy="760486"/>
                <a:chOff x="351450" y="539506"/>
                <a:chExt cx="1146000" cy="1146000"/>
              </a:xfrm>
            </p:grpSpPr>
            <p:sp>
              <p:nvSpPr>
                <p:cNvPr id="538" name="Google Shape;538;p2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 name="Google Shape;540;p28"/>
            <p:cNvGrpSpPr/>
            <p:nvPr/>
          </p:nvGrpSpPr>
          <p:grpSpPr>
            <a:xfrm>
              <a:off x="8383428" y="6"/>
              <a:ext cx="760486" cy="1544836"/>
              <a:chOff x="8332528" y="3513681"/>
              <a:chExt cx="760486" cy="1544836"/>
            </a:xfrm>
          </p:grpSpPr>
          <p:grpSp>
            <p:nvGrpSpPr>
              <p:cNvPr id="541" name="Google Shape;541;p28"/>
              <p:cNvGrpSpPr/>
              <p:nvPr/>
            </p:nvGrpSpPr>
            <p:grpSpPr>
              <a:xfrm>
                <a:off x="8332528" y="4298031"/>
                <a:ext cx="760486" cy="760486"/>
                <a:chOff x="351450" y="539506"/>
                <a:chExt cx="1146000" cy="1146000"/>
              </a:xfrm>
            </p:grpSpPr>
            <p:sp>
              <p:nvSpPr>
                <p:cNvPr id="542" name="Google Shape;542;p2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8"/>
              <p:cNvGrpSpPr/>
              <p:nvPr/>
            </p:nvGrpSpPr>
            <p:grpSpPr>
              <a:xfrm>
                <a:off x="8332528" y="3513681"/>
                <a:ext cx="760486" cy="760486"/>
                <a:chOff x="351450" y="539506"/>
                <a:chExt cx="1146000" cy="1146000"/>
              </a:xfrm>
            </p:grpSpPr>
            <p:sp>
              <p:nvSpPr>
                <p:cNvPr id="545" name="Google Shape;545;p2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 name="Google Shape;547;p28"/>
          <p:cNvGrpSpPr/>
          <p:nvPr/>
        </p:nvGrpSpPr>
        <p:grpSpPr>
          <a:xfrm rot="10800000">
            <a:off x="-8925" y="375622"/>
            <a:ext cx="9147900" cy="4392250"/>
            <a:chOff x="5036" y="375625"/>
            <a:chExt cx="9147900" cy="4392250"/>
          </a:xfrm>
        </p:grpSpPr>
        <p:cxnSp>
          <p:nvCxnSpPr>
            <p:cNvPr id="548" name="Google Shape;548;p28"/>
            <p:cNvCxnSpPr/>
            <p:nvPr/>
          </p:nvCxnSpPr>
          <p:spPr>
            <a:xfrm>
              <a:off x="5036" y="4767875"/>
              <a:ext cx="8242200" cy="0"/>
            </a:xfrm>
            <a:prstGeom prst="straightConnector1">
              <a:avLst/>
            </a:prstGeom>
            <a:noFill/>
            <a:ln cap="flat" cmpd="sng" w="19050">
              <a:solidFill>
                <a:schemeClr val="dk1"/>
              </a:solidFill>
              <a:prstDash val="solid"/>
              <a:round/>
              <a:headEnd len="med" w="med" type="none"/>
              <a:tailEnd len="med" w="med" type="none"/>
            </a:ln>
          </p:spPr>
        </p:cxnSp>
        <p:cxnSp>
          <p:nvCxnSpPr>
            <p:cNvPr id="549" name="Google Shape;549;p28"/>
            <p:cNvCxnSpPr/>
            <p:nvPr/>
          </p:nvCxnSpPr>
          <p:spPr>
            <a:xfrm>
              <a:off x="899036" y="375625"/>
              <a:ext cx="8253900" cy="0"/>
            </a:xfrm>
            <a:prstGeom prst="straightConnector1">
              <a:avLst/>
            </a:prstGeom>
            <a:noFill/>
            <a:ln cap="flat" cmpd="sng" w="19050">
              <a:solidFill>
                <a:schemeClr val="dk1"/>
              </a:solidFill>
              <a:prstDash val="solid"/>
              <a:round/>
              <a:headEnd len="med" w="med" type="none"/>
              <a:tailEnd len="med" w="med" type="none"/>
            </a:ln>
          </p:spPr>
        </p:cxnSp>
      </p:grpSp>
      <p:sp>
        <p:nvSpPr>
          <p:cNvPr id="550" name="Google Shape;55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pic>
        <p:nvPicPr>
          <p:cNvPr id="70" name="Google Shape;70;p4"/>
          <p:cNvPicPr preferRelativeResize="0"/>
          <p:nvPr/>
        </p:nvPicPr>
        <p:blipFill>
          <a:blip r:embed="rId2">
            <a:alphaModFix/>
          </a:blip>
          <a:stretch>
            <a:fillRect/>
          </a:stretch>
        </p:blipFill>
        <p:spPr>
          <a:xfrm>
            <a:off x="0" y="0"/>
            <a:ext cx="9144000" cy="5143501"/>
          </a:xfrm>
          <a:prstGeom prst="rect">
            <a:avLst/>
          </a:prstGeom>
          <a:noFill/>
          <a:ln>
            <a:noFill/>
          </a:ln>
        </p:spPr>
      </p:pic>
      <p:sp>
        <p:nvSpPr>
          <p:cNvPr id="71" name="Google Shape;7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4"/>
          <p:cNvSpPr txBox="1"/>
          <p:nvPr>
            <p:ph idx="1" type="body"/>
          </p:nvPr>
        </p:nvSpPr>
        <p:spPr>
          <a:xfrm>
            <a:off x="720013" y="1017725"/>
            <a:ext cx="7704000" cy="372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1600"/>
              </a:spcBef>
              <a:spcAft>
                <a:spcPts val="0"/>
              </a:spcAft>
              <a:buClr>
                <a:srgbClr val="FFC800"/>
              </a:buClr>
              <a:buSzPts val="1200"/>
              <a:buFont typeface="Nunito Light"/>
              <a:buChar char="●"/>
              <a:defRPr/>
            </a:lvl4pPr>
            <a:lvl5pPr indent="-304800" lvl="4" marL="2286000" rtl="0">
              <a:lnSpc>
                <a:spcPct val="115000"/>
              </a:lnSpc>
              <a:spcBef>
                <a:spcPts val="1600"/>
              </a:spcBef>
              <a:spcAft>
                <a:spcPts val="0"/>
              </a:spcAft>
              <a:buClr>
                <a:srgbClr val="434343"/>
              </a:buClr>
              <a:buSzPts val="1200"/>
              <a:buFont typeface="Nunito Light"/>
              <a:buChar char="○"/>
              <a:defRPr/>
            </a:lvl5pPr>
            <a:lvl6pPr indent="-304800" lvl="5" marL="2743200" rtl="0">
              <a:lnSpc>
                <a:spcPct val="115000"/>
              </a:lnSpc>
              <a:spcBef>
                <a:spcPts val="1600"/>
              </a:spcBef>
              <a:spcAft>
                <a:spcPts val="0"/>
              </a:spcAft>
              <a:buClr>
                <a:srgbClr val="434343"/>
              </a:buClr>
              <a:buSzPts val="1200"/>
              <a:buFont typeface="Nunito Light"/>
              <a:buChar char="■"/>
              <a:defRPr/>
            </a:lvl6pPr>
            <a:lvl7pPr indent="-304800" lvl="6" marL="3200400" rtl="0">
              <a:lnSpc>
                <a:spcPct val="115000"/>
              </a:lnSpc>
              <a:spcBef>
                <a:spcPts val="1600"/>
              </a:spcBef>
              <a:spcAft>
                <a:spcPts val="0"/>
              </a:spcAft>
              <a:buClr>
                <a:srgbClr val="434343"/>
              </a:buClr>
              <a:buSzPts val="1200"/>
              <a:buFont typeface="Nunito Light"/>
              <a:buChar char="●"/>
              <a:defRPr/>
            </a:lvl7pPr>
            <a:lvl8pPr indent="-304800" lvl="7" marL="3657600" rtl="0">
              <a:lnSpc>
                <a:spcPct val="115000"/>
              </a:lnSpc>
              <a:spcBef>
                <a:spcPts val="1600"/>
              </a:spcBef>
              <a:spcAft>
                <a:spcPts val="0"/>
              </a:spcAft>
              <a:buClr>
                <a:srgbClr val="434343"/>
              </a:buClr>
              <a:buSzPts val="1200"/>
              <a:buFont typeface="Nunito Light"/>
              <a:buChar char="○"/>
              <a:defRPr/>
            </a:lvl8pPr>
            <a:lvl9pPr indent="-304800" lvl="8" marL="4114800" rtl="0">
              <a:lnSpc>
                <a:spcPct val="115000"/>
              </a:lnSpc>
              <a:spcBef>
                <a:spcPts val="1600"/>
              </a:spcBef>
              <a:spcAft>
                <a:spcPts val="1600"/>
              </a:spcAft>
              <a:buClr>
                <a:srgbClr val="434343"/>
              </a:buClr>
              <a:buSzPts val="1200"/>
              <a:buFont typeface="Nunito Light"/>
              <a:buChar char="■"/>
              <a:defRPr/>
            </a:lvl9pPr>
          </a:lstStyle>
          <a:p/>
        </p:txBody>
      </p:sp>
      <p:grpSp>
        <p:nvGrpSpPr>
          <p:cNvPr id="73" name="Google Shape;73;p4"/>
          <p:cNvGrpSpPr/>
          <p:nvPr/>
        </p:nvGrpSpPr>
        <p:grpSpPr>
          <a:xfrm>
            <a:off x="8383503" y="6"/>
            <a:ext cx="760486" cy="760486"/>
            <a:chOff x="351450" y="539506"/>
            <a:chExt cx="1146000" cy="1146000"/>
          </a:xfrm>
        </p:grpSpPr>
        <p:sp>
          <p:nvSpPr>
            <p:cNvPr id="74" name="Google Shape;74;p4"/>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 name="Google Shape;76;p4"/>
          <p:cNvCxnSpPr/>
          <p:nvPr/>
        </p:nvCxnSpPr>
        <p:spPr>
          <a:xfrm>
            <a:off x="-4025" y="4767875"/>
            <a:ext cx="9150600" cy="600"/>
          </a:xfrm>
          <a:prstGeom prst="straightConnector1">
            <a:avLst/>
          </a:prstGeom>
          <a:noFill/>
          <a:ln cap="flat" cmpd="sng" w="19050">
            <a:solidFill>
              <a:schemeClr val="dk1"/>
            </a:solidFill>
            <a:prstDash val="solid"/>
            <a:round/>
            <a:headEnd len="med" w="med" type="none"/>
            <a:tailEnd len="med" w="med" type="none"/>
          </a:ln>
        </p:spPr>
      </p:cxnSp>
      <p:sp>
        <p:nvSpPr>
          <p:cNvPr id="77" name="Google Shape;7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pic>
        <p:nvPicPr>
          <p:cNvPr id="79" name="Google Shape;79;p5"/>
          <p:cNvPicPr preferRelativeResize="0"/>
          <p:nvPr/>
        </p:nvPicPr>
        <p:blipFill>
          <a:blip r:embed="rId2">
            <a:alphaModFix/>
          </a:blip>
          <a:stretch>
            <a:fillRect/>
          </a:stretch>
        </p:blipFill>
        <p:spPr>
          <a:xfrm>
            <a:off x="-11175" y="0"/>
            <a:ext cx="9144000" cy="5143501"/>
          </a:xfrm>
          <a:prstGeom prst="rect">
            <a:avLst/>
          </a:prstGeom>
          <a:noFill/>
          <a:ln>
            <a:noFill/>
          </a:ln>
        </p:spPr>
      </p:pic>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5"/>
          <p:cNvSpPr txBox="1"/>
          <p:nvPr>
            <p:ph idx="1" type="subTitle"/>
          </p:nvPr>
        </p:nvSpPr>
        <p:spPr>
          <a:xfrm>
            <a:off x="4725900" y="16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82" name="Google Shape;82;p5"/>
          <p:cNvSpPr txBox="1"/>
          <p:nvPr>
            <p:ph idx="2" type="subTitle"/>
          </p:nvPr>
        </p:nvSpPr>
        <p:spPr>
          <a:xfrm>
            <a:off x="720000" y="16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83" name="Google Shape;83;p5"/>
          <p:cNvSpPr txBox="1"/>
          <p:nvPr>
            <p:ph idx="3" type="subTitle"/>
          </p:nvPr>
        </p:nvSpPr>
        <p:spPr>
          <a:xfrm>
            <a:off x="720000" y="1200725"/>
            <a:ext cx="3698100" cy="4716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sz="2000">
                <a:solidFill>
                  <a:schemeClr val="dk1"/>
                </a:solidFill>
                <a:latin typeface="Stoke"/>
                <a:ea typeface="Stoke"/>
                <a:cs typeface="Stoke"/>
                <a:sym typeface="Stok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4" name="Google Shape;84;p5"/>
          <p:cNvSpPr txBox="1"/>
          <p:nvPr>
            <p:ph idx="4" type="subTitle"/>
          </p:nvPr>
        </p:nvSpPr>
        <p:spPr>
          <a:xfrm>
            <a:off x="4725900" y="1200725"/>
            <a:ext cx="3698100" cy="47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solidFill>
                  <a:schemeClr val="dk1"/>
                </a:solidFill>
                <a:latin typeface="Stoke"/>
                <a:ea typeface="Stoke"/>
                <a:cs typeface="Stoke"/>
                <a:sym typeface="Stok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85" name="Google Shape;85;p5"/>
          <p:cNvGrpSpPr/>
          <p:nvPr/>
        </p:nvGrpSpPr>
        <p:grpSpPr>
          <a:xfrm>
            <a:off x="3" y="3598656"/>
            <a:ext cx="9143786" cy="1544836"/>
            <a:chOff x="3" y="3598656"/>
            <a:chExt cx="9143786" cy="1544836"/>
          </a:xfrm>
        </p:grpSpPr>
        <p:grpSp>
          <p:nvGrpSpPr>
            <p:cNvPr id="86" name="Google Shape;86;p5"/>
            <p:cNvGrpSpPr/>
            <p:nvPr/>
          </p:nvGrpSpPr>
          <p:grpSpPr>
            <a:xfrm>
              <a:off x="3" y="3598656"/>
              <a:ext cx="760486" cy="1544836"/>
              <a:chOff x="54078" y="3513681"/>
              <a:chExt cx="760486" cy="1544836"/>
            </a:xfrm>
          </p:grpSpPr>
          <p:grpSp>
            <p:nvGrpSpPr>
              <p:cNvPr id="87" name="Google Shape;87;p5"/>
              <p:cNvGrpSpPr/>
              <p:nvPr/>
            </p:nvGrpSpPr>
            <p:grpSpPr>
              <a:xfrm>
                <a:off x="54078" y="4298031"/>
                <a:ext cx="760486" cy="760486"/>
                <a:chOff x="351450" y="539506"/>
                <a:chExt cx="1146000" cy="1146000"/>
              </a:xfrm>
            </p:grpSpPr>
            <p:sp>
              <p:nvSpPr>
                <p:cNvPr id="88" name="Google Shape;88;p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5"/>
              <p:cNvGrpSpPr/>
              <p:nvPr/>
            </p:nvGrpSpPr>
            <p:grpSpPr>
              <a:xfrm>
                <a:off x="54078" y="3513681"/>
                <a:ext cx="760486" cy="760486"/>
                <a:chOff x="351450" y="539506"/>
                <a:chExt cx="1146000" cy="1146000"/>
              </a:xfrm>
            </p:grpSpPr>
            <p:sp>
              <p:nvSpPr>
                <p:cNvPr id="91" name="Google Shape;91;p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 name="Google Shape;93;p5"/>
            <p:cNvGrpSpPr/>
            <p:nvPr/>
          </p:nvGrpSpPr>
          <p:grpSpPr>
            <a:xfrm>
              <a:off x="8383303" y="3598656"/>
              <a:ext cx="760486" cy="1544836"/>
              <a:chOff x="8332528" y="3513681"/>
              <a:chExt cx="760486" cy="1544836"/>
            </a:xfrm>
          </p:grpSpPr>
          <p:grpSp>
            <p:nvGrpSpPr>
              <p:cNvPr id="94" name="Google Shape;94;p5"/>
              <p:cNvGrpSpPr/>
              <p:nvPr/>
            </p:nvGrpSpPr>
            <p:grpSpPr>
              <a:xfrm>
                <a:off x="8332528" y="4298031"/>
                <a:ext cx="760486" cy="760486"/>
                <a:chOff x="351450" y="539506"/>
                <a:chExt cx="1146000" cy="1146000"/>
              </a:xfrm>
            </p:grpSpPr>
            <p:sp>
              <p:nvSpPr>
                <p:cNvPr id="95" name="Google Shape;95;p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5"/>
              <p:cNvGrpSpPr/>
              <p:nvPr/>
            </p:nvGrpSpPr>
            <p:grpSpPr>
              <a:xfrm>
                <a:off x="8332528" y="3513681"/>
                <a:ext cx="760486" cy="760486"/>
                <a:chOff x="351450" y="539506"/>
                <a:chExt cx="1146000" cy="1146000"/>
              </a:xfrm>
            </p:grpSpPr>
            <p:sp>
              <p:nvSpPr>
                <p:cNvPr id="98" name="Google Shape;98;p5"/>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0" name="Google Shape;100;p5"/>
          <p:cNvGrpSpPr/>
          <p:nvPr/>
        </p:nvGrpSpPr>
        <p:grpSpPr>
          <a:xfrm flipH="1">
            <a:off x="-8989" y="375625"/>
            <a:ext cx="9153000" cy="4392250"/>
            <a:chOff x="0" y="375625"/>
            <a:chExt cx="9153000" cy="4392250"/>
          </a:xfrm>
        </p:grpSpPr>
        <p:cxnSp>
          <p:nvCxnSpPr>
            <p:cNvPr id="101" name="Google Shape;101;p5"/>
            <p:cNvCxnSpPr/>
            <p:nvPr/>
          </p:nvCxnSpPr>
          <p:spPr>
            <a:xfrm>
              <a:off x="893811" y="4767875"/>
              <a:ext cx="7353300" cy="0"/>
            </a:xfrm>
            <a:prstGeom prst="straightConnector1">
              <a:avLst/>
            </a:prstGeom>
            <a:noFill/>
            <a:ln cap="flat" cmpd="sng" w="19050">
              <a:solidFill>
                <a:schemeClr val="dk1"/>
              </a:solidFill>
              <a:prstDash val="solid"/>
              <a:round/>
              <a:headEnd len="med" w="med" type="none"/>
              <a:tailEnd len="med" w="med" type="none"/>
            </a:ln>
          </p:spPr>
        </p:cxnSp>
        <p:cxnSp>
          <p:nvCxnSpPr>
            <p:cNvPr id="102" name="Google Shape;102;p5"/>
            <p:cNvCxnSpPr/>
            <p:nvPr/>
          </p:nvCxnSpPr>
          <p:spPr>
            <a:xfrm>
              <a:off x="0" y="375625"/>
              <a:ext cx="9153000" cy="0"/>
            </a:xfrm>
            <a:prstGeom prst="straightConnector1">
              <a:avLst/>
            </a:prstGeom>
            <a:noFill/>
            <a:ln cap="flat" cmpd="sng" w="19050">
              <a:solidFill>
                <a:schemeClr val="dk1"/>
              </a:solidFill>
              <a:prstDash val="solid"/>
              <a:round/>
              <a:headEnd len="med" w="med" type="none"/>
              <a:tailEnd len="med" w="med" type="none"/>
            </a:ln>
          </p:spPr>
        </p:cxnSp>
      </p:grpSp>
      <p:sp>
        <p:nvSpPr>
          <p:cNvPr id="103" name="Google Shape;10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pic>
        <p:nvPicPr>
          <p:cNvPr id="105" name="Google Shape;105;p6"/>
          <p:cNvPicPr preferRelativeResize="0"/>
          <p:nvPr/>
        </p:nvPicPr>
        <p:blipFill>
          <a:blip r:embed="rId2">
            <a:alphaModFix/>
          </a:blip>
          <a:stretch>
            <a:fillRect/>
          </a:stretch>
        </p:blipFill>
        <p:spPr>
          <a:xfrm>
            <a:off x="0" y="0"/>
            <a:ext cx="9144000" cy="5143501"/>
          </a:xfrm>
          <a:prstGeom prst="rect">
            <a:avLst/>
          </a:prstGeom>
          <a:noFill/>
          <a:ln>
            <a:noFill/>
          </a:ln>
        </p:spPr>
      </p:pic>
      <p:sp>
        <p:nvSpPr>
          <p:cNvPr id="106" name="Google Shape;10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6"/>
          <p:cNvSpPr/>
          <p:nvPr/>
        </p:nvSpPr>
        <p:spPr>
          <a:xfrm>
            <a:off x="13459375" y="4621950"/>
            <a:ext cx="240900" cy="28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6"/>
          <p:cNvGrpSpPr/>
          <p:nvPr/>
        </p:nvGrpSpPr>
        <p:grpSpPr>
          <a:xfrm>
            <a:off x="8132" y="-5369"/>
            <a:ext cx="9143586" cy="760486"/>
            <a:chOff x="207" y="6"/>
            <a:chExt cx="9143586" cy="760486"/>
          </a:xfrm>
        </p:grpSpPr>
        <p:grpSp>
          <p:nvGrpSpPr>
            <p:cNvPr id="109" name="Google Shape;109;p6"/>
            <p:cNvGrpSpPr/>
            <p:nvPr/>
          </p:nvGrpSpPr>
          <p:grpSpPr>
            <a:xfrm>
              <a:off x="8383307" y="6"/>
              <a:ext cx="760486" cy="760486"/>
              <a:chOff x="351450" y="539506"/>
              <a:chExt cx="1146000" cy="1146000"/>
            </a:xfrm>
          </p:grpSpPr>
          <p:sp>
            <p:nvSpPr>
              <p:cNvPr id="110" name="Google Shape;110;p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6"/>
            <p:cNvGrpSpPr/>
            <p:nvPr/>
          </p:nvGrpSpPr>
          <p:grpSpPr>
            <a:xfrm>
              <a:off x="207" y="6"/>
              <a:ext cx="760486" cy="760486"/>
              <a:chOff x="351450" y="539506"/>
              <a:chExt cx="1146000" cy="1146000"/>
            </a:xfrm>
          </p:grpSpPr>
          <p:sp>
            <p:nvSpPr>
              <p:cNvPr id="113" name="Google Shape;113;p6"/>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 name="Google Shape;115;p6"/>
          <p:cNvGrpSpPr/>
          <p:nvPr/>
        </p:nvGrpSpPr>
        <p:grpSpPr>
          <a:xfrm>
            <a:off x="-8850" y="375625"/>
            <a:ext cx="9153000" cy="4392250"/>
            <a:chOff x="-8850" y="375625"/>
            <a:chExt cx="9153000" cy="4392250"/>
          </a:xfrm>
        </p:grpSpPr>
        <p:cxnSp>
          <p:nvCxnSpPr>
            <p:cNvPr id="116" name="Google Shape;116;p6"/>
            <p:cNvCxnSpPr/>
            <p:nvPr/>
          </p:nvCxnSpPr>
          <p:spPr>
            <a:xfrm>
              <a:off x="-8850" y="4767875"/>
              <a:ext cx="9153000" cy="0"/>
            </a:xfrm>
            <a:prstGeom prst="straightConnector1">
              <a:avLst/>
            </a:prstGeom>
            <a:noFill/>
            <a:ln cap="flat" cmpd="sng" w="19050">
              <a:solidFill>
                <a:schemeClr val="dk1"/>
              </a:solidFill>
              <a:prstDash val="solid"/>
              <a:round/>
              <a:headEnd len="med" w="med" type="none"/>
              <a:tailEnd len="med" w="med" type="none"/>
            </a:ln>
          </p:spPr>
        </p:cxnSp>
        <p:cxnSp>
          <p:nvCxnSpPr>
            <p:cNvPr id="117" name="Google Shape;117;p6"/>
            <p:cNvCxnSpPr/>
            <p:nvPr/>
          </p:nvCxnSpPr>
          <p:spPr>
            <a:xfrm>
              <a:off x="898650" y="375625"/>
              <a:ext cx="7348200" cy="0"/>
            </a:xfrm>
            <a:prstGeom prst="straightConnector1">
              <a:avLst/>
            </a:prstGeom>
            <a:noFill/>
            <a:ln cap="flat" cmpd="sng" w="19050">
              <a:solidFill>
                <a:schemeClr val="dk1"/>
              </a:solidFill>
              <a:prstDash val="solid"/>
              <a:round/>
              <a:headEnd len="med" w="med" type="none"/>
              <a:tailEnd len="med" w="med" type="none"/>
            </a:ln>
          </p:spPr>
        </p:cxnSp>
      </p:grpSp>
      <p:sp>
        <p:nvSpPr>
          <p:cNvPr id="118" name="Google Shape;11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pic>
        <p:nvPicPr>
          <p:cNvPr id="120" name="Google Shape;120;p7"/>
          <p:cNvPicPr preferRelativeResize="0"/>
          <p:nvPr/>
        </p:nvPicPr>
        <p:blipFill>
          <a:blip r:embed="rId2">
            <a:alphaModFix/>
          </a:blip>
          <a:stretch>
            <a:fillRect/>
          </a:stretch>
        </p:blipFill>
        <p:spPr>
          <a:xfrm flipH="1">
            <a:off x="4625" y="0"/>
            <a:ext cx="9144000" cy="5143501"/>
          </a:xfrm>
          <a:prstGeom prst="rect">
            <a:avLst/>
          </a:prstGeom>
          <a:noFill/>
          <a:ln>
            <a:noFill/>
          </a:ln>
        </p:spPr>
      </p:pic>
      <p:sp>
        <p:nvSpPr>
          <p:cNvPr id="121" name="Google Shape;121;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7"/>
          <p:cNvSpPr txBox="1"/>
          <p:nvPr>
            <p:ph idx="1" type="subTitle"/>
          </p:nvPr>
        </p:nvSpPr>
        <p:spPr>
          <a:xfrm>
            <a:off x="713225" y="1133425"/>
            <a:ext cx="7324500" cy="317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23" name="Google Shape;123;p7"/>
          <p:cNvGrpSpPr/>
          <p:nvPr/>
        </p:nvGrpSpPr>
        <p:grpSpPr>
          <a:xfrm flipH="1" rot="10800000">
            <a:off x="8388139" y="4383006"/>
            <a:ext cx="760486" cy="760486"/>
            <a:chOff x="351450" y="539506"/>
            <a:chExt cx="1146000" cy="1146000"/>
          </a:xfrm>
        </p:grpSpPr>
        <p:sp>
          <p:nvSpPr>
            <p:cNvPr id="124" name="Google Shape;124;p7"/>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7"/>
          <p:cNvGrpSpPr/>
          <p:nvPr/>
        </p:nvGrpSpPr>
        <p:grpSpPr>
          <a:xfrm>
            <a:off x="0" y="375625"/>
            <a:ext cx="9150600" cy="4392250"/>
            <a:chOff x="0" y="375625"/>
            <a:chExt cx="9150600" cy="4392250"/>
          </a:xfrm>
        </p:grpSpPr>
        <p:cxnSp>
          <p:nvCxnSpPr>
            <p:cNvPr id="127" name="Google Shape;127;p7"/>
            <p:cNvCxnSpPr/>
            <p:nvPr/>
          </p:nvCxnSpPr>
          <p:spPr>
            <a:xfrm>
              <a:off x="897300" y="4767875"/>
              <a:ext cx="7351500" cy="0"/>
            </a:xfrm>
            <a:prstGeom prst="straightConnector1">
              <a:avLst/>
            </a:prstGeom>
            <a:noFill/>
            <a:ln cap="flat" cmpd="sng" w="19050">
              <a:solidFill>
                <a:schemeClr val="dk1"/>
              </a:solidFill>
              <a:prstDash val="solid"/>
              <a:round/>
              <a:headEnd len="med" w="med" type="none"/>
              <a:tailEnd len="med" w="med" type="none"/>
            </a:ln>
          </p:spPr>
        </p:cxnSp>
        <p:cxnSp>
          <p:nvCxnSpPr>
            <p:cNvPr id="128" name="Google Shape;128;p7"/>
            <p:cNvCxnSpPr/>
            <p:nvPr/>
          </p:nvCxnSpPr>
          <p:spPr>
            <a:xfrm>
              <a:off x="0" y="375625"/>
              <a:ext cx="9150600" cy="0"/>
            </a:xfrm>
            <a:prstGeom prst="straightConnector1">
              <a:avLst/>
            </a:prstGeom>
            <a:noFill/>
            <a:ln cap="flat" cmpd="sng" w="19050">
              <a:solidFill>
                <a:schemeClr val="dk1"/>
              </a:solidFill>
              <a:prstDash val="solid"/>
              <a:round/>
              <a:headEnd len="med" w="med" type="none"/>
              <a:tailEnd len="med" w="med" type="none"/>
            </a:ln>
          </p:spPr>
        </p:cxnSp>
      </p:grpSp>
      <p:sp>
        <p:nvSpPr>
          <p:cNvPr id="129" name="Google Shape;12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pic>
        <p:nvPicPr>
          <p:cNvPr id="131" name="Google Shape;131;p8"/>
          <p:cNvPicPr preferRelativeResize="0"/>
          <p:nvPr/>
        </p:nvPicPr>
        <p:blipFill>
          <a:blip r:embed="rId2">
            <a:alphaModFix/>
          </a:blip>
          <a:stretch>
            <a:fillRect/>
          </a:stretch>
        </p:blipFill>
        <p:spPr>
          <a:xfrm>
            <a:off x="0" y="0"/>
            <a:ext cx="9144000" cy="5143501"/>
          </a:xfrm>
          <a:prstGeom prst="rect">
            <a:avLst/>
          </a:prstGeom>
          <a:noFill/>
          <a:ln>
            <a:noFill/>
          </a:ln>
        </p:spPr>
      </p:pic>
      <p:sp>
        <p:nvSpPr>
          <p:cNvPr id="132" name="Google Shape;132;p8"/>
          <p:cNvSpPr txBox="1"/>
          <p:nvPr>
            <p:ph type="title"/>
          </p:nvPr>
        </p:nvSpPr>
        <p:spPr>
          <a:xfrm>
            <a:off x="1644450" y="1307100"/>
            <a:ext cx="58551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33" name="Google Shape;133;p8"/>
          <p:cNvGrpSpPr/>
          <p:nvPr/>
        </p:nvGrpSpPr>
        <p:grpSpPr>
          <a:xfrm flipH="1">
            <a:off x="11" y="375625"/>
            <a:ext cx="9144000" cy="4392250"/>
            <a:chOff x="0" y="375625"/>
            <a:chExt cx="9144000" cy="4392250"/>
          </a:xfrm>
        </p:grpSpPr>
        <p:cxnSp>
          <p:nvCxnSpPr>
            <p:cNvPr id="134" name="Google Shape;134;p8"/>
            <p:cNvCxnSpPr/>
            <p:nvPr/>
          </p:nvCxnSpPr>
          <p:spPr>
            <a:xfrm>
              <a:off x="897300" y="4767875"/>
              <a:ext cx="8246700" cy="0"/>
            </a:xfrm>
            <a:prstGeom prst="straightConnector1">
              <a:avLst/>
            </a:prstGeom>
            <a:noFill/>
            <a:ln cap="flat" cmpd="sng" w="19050">
              <a:solidFill>
                <a:schemeClr val="dk1"/>
              </a:solidFill>
              <a:prstDash val="solid"/>
              <a:round/>
              <a:headEnd len="med" w="med" type="none"/>
              <a:tailEnd len="med" w="med" type="none"/>
            </a:ln>
          </p:spPr>
        </p:cxnSp>
        <p:cxnSp>
          <p:nvCxnSpPr>
            <p:cNvPr id="135" name="Google Shape;135;p8"/>
            <p:cNvCxnSpPr/>
            <p:nvPr/>
          </p:nvCxnSpPr>
          <p:spPr>
            <a:xfrm>
              <a:off x="0" y="375625"/>
              <a:ext cx="8246700" cy="0"/>
            </a:xfrm>
            <a:prstGeom prst="straightConnector1">
              <a:avLst/>
            </a:prstGeom>
            <a:noFill/>
            <a:ln cap="flat" cmpd="sng" w="19050">
              <a:solidFill>
                <a:schemeClr val="dk1"/>
              </a:solidFill>
              <a:prstDash val="solid"/>
              <a:round/>
              <a:headEnd len="med" w="med" type="none"/>
              <a:tailEnd len="med" w="med" type="none"/>
            </a:ln>
          </p:spPr>
        </p:cxnSp>
      </p:grpSp>
      <p:grpSp>
        <p:nvGrpSpPr>
          <p:cNvPr id="136" name="Google Shape;136;p8"/>
          <p:cNvGrpSpPr/>
          <p:nvPr/>
        </p:nvGrpSpPr>
        <p:grpSpPr>
          <a:xfrm flipH="1">
            <a:off x="0" y="375631"/>
            <a:ext cx="9144008" cy="4392236"/>
            <a:chOff x="3" y="375631"/>
            <a:chExt cx="9144008" cy="4392236"/>
          </a:xfrm>
        </p:grpSpPr>
        <p:grpSp>
          <p:nvGrpSpPr>
            <p:cNvPr id="137" name="Google Shape;137;p8"/>
            <p:cNvGrpSpPr/>
            <p:nvPr/>
          </p:nvGrpSpPr>
          <p:grpSpPr>
            <a:xfrm>
              <a:off x="3" y="375631"/>
              <a:ext cx="2281433" cy="760486"/>
              <a:chOff x="3" y="375631"/>
              <a:chExt cx="2281433" cy="760486"/>
            </a:xfrm>
          </p:grpSpPr>
          <p:grpSp>
            <p:nvGrpSpPr>
              <p:cNvPr id="138" name="Google Shape;138;p8"/>
              <p:cNvGrpSpPr/>
              <p:nvPr/>
            </p:nvGrpSpPr>
            <p:grpSpPr>
              <a:xfrm>
                <a:off x="3" y="375631"/>
                <a:ext cx="760486" cy="760486"/>
                <a:chOff x="351450" y="539506"/>
                <a:chExt cx="1146000" cy="1146000"/>
              </a:xfrm>
            </p:grpSpPr>
            <p:sp>
              <p:nvSpPr>
                <p:cNvPr id="139" name="Google Shape;139;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760477" y="375631"/>
                <a:ext cx="760486" cy="760486"/>
                <a:chOff x="351450" y="539506"/>
                <a:chExt cx="1146000" cy="1146000"/>
              </a:xfrm>
            </p:grpSpPr>
            <p:sp>
              <p:nvSpPr>
                <p:cNvPr id="142" name="Google Shape;142;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8"/>
              <p:cNvGrpSpPr/>
              <p:nvPr/>
            </p:nvGrpSpPr>
            <p:grpSpPr>
              <a:xfrm>
                <a:off x="1520951" y="375631"/>
                <a:ext cx="760486" cy="760486"/>
                <a:chOff x="351450" y="539506"/>
                <a:chExt cx="1146000" cy="1146000"/>
              </a:xfrm>
            </p:grpSpPr>
            <p:sp>
              <p:nvSpPr>
                <p:cNvPr id="145" name="Google Shape;145;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 name="Google Shape;147;p8"/>
            <p:cNvGrpSpPr/>
            <p:nvPr/>
          </p:nvGrpSpPr>
          <p:grpSpPr>
            <a:xfrm>
              <a:off x="6862578" y="4007381"/>
              <a:ext cx="2281433" cy="760486"/>
              <a:chOff x="6862578" y="4102406"/>
              <a:chExt cx="2281433" cy="760486"/>
            </a:xfrm>
          </p:grpSpPr>
          <p:grpSp>
            <p:nvGrpSpPr>
              <p:cNvPr id="148" name="Google Shape;148;p8"/>
              <p:cNvGrpSpPr/>
              <p:nvPr/>
            </p:nvGrpSpPr>
            <p:grpSpPr>
              <a:xfrm>
                <a:off x="6862578" y="4102406"/>
                <a:ext cx="760486" cy="760486"/>
                <a:chOff x="351450" y="539506"/>
                <a:chExt cx="1146000" cy="1146000"/>
              </a:xfrm>
            </p:grpSpPr>
            <p:sp>
              <p:nvSpPr>
                <p:cNvPr id="149" name="Google Shape;149;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8"/>
              <p:cNvGrpSpPr/>
              <p:nvPr/>
            </p:nvGrpSpPr>
            <p:grpSpPr>
              <a:xfrm>
                <a:off x="7623052" y="4102406"/>
                <a:ext cx="760486" cy="760486"/>
                <a:chOff x="351450" y="539506"/>
                <a:chExt cx="1146000" cy="1146000"/>
              </a:xfrm>
            </p:grpSpPr>
            <p:sp>
              <p:nvSpPr>
                <p:cNvPr id="152" name="Google Shape;152;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383526" y="4102406"/>
                <a:ext cx="760486" cy="760486"/>
                <a:chOff x="351450" y="539506"/>
                <a:chExt cx="1146000" cy="1146000"/>
              </a:xfrm>
            </p:grpSpPr>
            <p:sp>
              <p:nvSpPr>
                <p:cNvPr id="155" name="Google Shape;155;p8"/>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7" name="Google Shape;15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 name="Shape 158"/>
        <p:cNvGrpSpPr/>
        <p:nvPr/>
      </p:nvGrpSpPr>
      <p:grpSpPr>
        <a:xfrm>
          <a:off x="0" y="0"/>
          <a:ext cx="0" cy="0"/>
          <a:chOff x="0" y="0"/>
          <a:chExt cx="0" cy="0"/>
        </a:xfrm>
      </p:grpSpPr>
      <p:pic>
        <p:nvPicPr>
          <p:cNvPr id="159" name="Google Shape;159;p9"/>
          <p:cNvPicPr preferRelativeResize="0"/>
          <p:nvPr/>
        </p:nvPicPr>
        <p:blipFill>
          <a:blip r:embed="rId2">
            <a:alphaModFix/>
          </a:blip>
          <a:stretch>
            <a:fillRect/>
          </a:stretch>
        </p:blipFill>
        <p:spPr>
          <a:xfrm>
            <a:off x="0" y="0"/>
            <a:ext cx="9144000" cy="5143501"/>
          </a:xfrm>
          <a:prstGeom prst="rect">
            <a:avLst/>
          </a:prstGeom>
          <a:noFill/>
          <a:ln>
            <a:noFill/>
          </a:ln>
        </p:spPr>
      </p:pic>
      <p:sp>
        <p:nvSpPr>
          <p:cNvPr id="160" name="Google Shape;160;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2" name="Google Shape;162;p9"/>
          <p:cNvGrpSpPr/>
          <p:nvPr/>
        </p:nvGrpSpPr>
        <p:grpSpPr>
          <a:xfrm flipH="1" rot="10800000">
            <a:off x="8132" y="4387639"/>
            <a:ext cx="9143586" cy="760486"/>
            <a:chOff x="207" y="6"/>
            <a:chExt cx="9143586" cy="760486"/>
          </a:xfrm>
        </p:grpSpPr>
        <p:grpSp>
          <p:nvGrpSpPr>
            <p:cNvPr id="163" name="Google Shape;163;p9"/>
            <p:cNvGrpSpPr/>
            <p:nvPr/>
          </p:nvGrpSpPr>
          <p:grpSpPr>
            <a:xfrm>
              <a:off x="8383307" y="6"/>
              <a:ext cx="760486" cy="760486"/>
              <a:chOff x="351450" y="539506"/>
              <a:chExt cx="1146000" cy="1146000"/>
            </a:xfrm>
          </p:grpSpPr>
          <p:sp>
            <p:nvSpPr>
              <p:cNvPr id="164" name="Google Shape;164;p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9"/>
            <p:cNvGrpSpPr/>
            <p:nvPr/>
          </p:nvGrpSpPr>
          <p:grpSpPr>
            <a:xfrm>
              <a:off x="207" y="6"/>
              <a:ext cx="760486" cy="760486"/>
              <a:chOff x="351450" y="539506"/>
              <a:chExt cx="1146000" cy="1146000"/>
            </a:xfrm>
          </p:grpSpPr>
          <p:sp>
            <p:nvSpPr>
              <p:cNvPr id="167" name="Google Shape;167;p9"/>
              <p:cNvSpPr/>
              <p:nvPr/>
            </p:nvSpPr>
            <p:spPr>
              <a:xfrm rot="2700000">
                <a:off x="519278" y="707334"/>
                <a:ext cx="810344" cy="810344"/>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2700000">
                <a:off x="639769" y="825044"/>
                <a:ext cx="569362" cy="569362"/>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 name="Google Shape;169;p9"/>
          <p:cNvGrpSpPr/>
          <p:nvPr/>
        </p:nvGrpSpPr>
        <p:grpSpPr>
          <a:xfrm>
            <a:off x="0" y="375625"/>
            <a:ext cx="9150600" cy="4392250"/>
            <a:chOff x="0" y="375625"/>
            <a:chExt cx="9150600" cy="4392250"/>
          </a:xfrm>
        </p:grpSpPr>
        <p:cxnSp>
          <p:nvCxnSpPr>
            <p:cNvPr id="170" name="Google Shape;170;p9"/>
            <p:cNvCxnSpPr/>
            <p:nvPr/>
          </p:nvCxnSpPr>
          <p:spPr>
            <a:xfrm>
              <a:off x="897300" y="4767875"/>
              <a:ext cx="73515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9"/>
            <p:cNvCxnSpPr/>
            <p:nvPr/>
          </p:nvCxnSpPr>
          <p:spPr>
            <a:xfrm>
              <a:off x="0" y="375625"/>
              <a:ext cx="9150600" cy="0"/>
            </a:xfrm>
            <a:prstGeom prst="straightConnector1">
              <a:avLst/>
            </a:prstGeom>
            <a:noFill/>
            <a:ln cap="flat" cmpd="sng" w="19050">
              <a:solidFill>
                <a:schemeClr val="dk1"/>
              </a:solidFill>
              <a:prstDash val="solid"/>
              <a:round/>
              <a:headEnd len="med" w="med" type="none"/>
              <a:tailEnd len="med" w="med" type="none"/>
            </a:ln>
          </p:spPr>
        </p:cxnSp>
      </p:grpSp>
      <p:sp>
        <p:nvSpPr>
          <p:cNvPr id="172" name="Google Shape;17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p:nvPr>
            <p:ph idx="2" type="pic"/>
          </p:nvPr>
        </p:nvSpPr>
        <p:spPr>
          <a:xfrm>
            <a:off x="0" y="0"/>
            <a:ext cx="9144000" cy="5143500"/>
          </a:xfrm>
          <a:prstGeom prst="rect">
            <a:avLst/>
          </a:prstGeom>
          <a:noFill/>
          <a:ln>
            <a:noFill/>
          </a:ln>
        </p:spPr>
      </p:sp>
      <p:sp>
        <p:nvSpPr>
          <p:cNvPr id="175" name="Google Shape;175;p10"/>
          <p:cNvSpPr txBox="1"/>
          <p:nvPr>
            <p:ph type="title"/>
          </p:nvPr>
        </p:nvSpPr>
        <p:spPr>
          <a:xfrm>
            <a:off x="5017675" y="2970550"/>
            <a:ext cx="3413100" cy="10188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6" name="Google Shape;17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1pPr>
            <a:lvl2pPr lvl="1"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2pPr>
            <a:lvl3pPr lvl="2"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3pPr>
            <a:lvl4pPr lvl="3"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4pPr>
            <a:lvl5pPr lvl="4"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5pPr>
            <a:lvl6pPr lvl="5"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6pPr>
            <a:lvl7pPr lvl="6"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7pPr>
            <a:lvl8pPr lvl="7"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8pPr>
            <a:lvl9pPr lvl="8" rtl="0">
              <a:spcBef>
                <a:spcPts val="0"/>
              </a:spcBef>
              <a:spcAft>
                <a:spcPts val="0"/>
              </a:spcAft>
              <a:buClr>
                <a:schemeClr val="dk2"/>
              </a:buClr>
              <a:buSzPts val="2800"/>
              <a:buFont typeface="Stoke"/>
              <a:buNone/>
              <a:defRPr sz="2800">
                <a:solidFill>
                  <a:schemeClr val="dk2"/>
                </a:solidFill>
                <a:latin typeface="Stoke"/>
                <a:ea typeface="Stoke"/>
                <a:cs typeface="Stoke"/>
                <a:sym typeface="Stoke"/>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1pPr>
            <a:lvl2pPr indent="-317500" lvl="1" marL="9144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2pPr>
            <a:lvl3pPr indent="-317500" lvl="2" marL="13716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3pPr>
            <a:lvl4pPr indent="-317500" lvl="3" marL="18288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4pPr>
            <a:lvl5pPr indent="-317500" lvl="4" marL="22860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5pPr>
            <a:lvl6pPr indent="-317500" lvl="5" marL="27432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6pPr>
            <a:lvl7pPr indent="-317500" lvl="6" marL="32004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7pPr>
            <a:lvl8pPr indent="-317500" lvl="7" marL="3657600">
              <a:lnSpc>
                <a:spcPct val="115000"/>
              </a:lnSpc>
              <a:spcBef>
                <a:spcPts val="1600"/>
              </a:spcBef>
              <a:spcAft>
                <a:spcPts val="0"/>
              </a:spcAft>
              <a:buClr>
                <a:schemeClr val="dk2"/>
              </a:buClr>
              <a:buSzPts val="1400"/>
              <a:buFont typeface="Libre Franklin"/>
              <a:buChar char="○"/>
              <a:defRPr>
                <a:solidFill>
                  <a:schemeClr val="dk2"/>
                </a:solidFill>
                <a:latin typeface="Libre Franklin"/>
                <a:ea typeface="Libre Franklin"/>
                <a:cs typeface="Libre Franklin"/>
                <a:sym typeface="Libre Franklin"/>
              </a:defRPr>
            </a:lvl8pPr>
            <a:lvl9pPr indent="-317500" lvl="8" marL="4114800">
              <a:lnSpc>
                <a:spcPct val="115000"/>
              </a:lnSpc>
              <a:spcBef>
                <a:spcPts val="1600"/>
              </a:spcBef>
              <a:spcAft>
                <a:spcPts val="1600"/>
              </a:spcAft>
              <a:buClr>
                <a:schemeClr val="dk2"/>
              </a:buClr>
              <a:buSzPts val="1400"/>
              <a:buFont typeface="Libre Franklin"/>
              <a:buChar char="■"/>
              <a:defRPr>
                <a:solidFill>
                  <a:schemeClr val="dk2"/>
                </a:solidFill>
                <a:latin typeface="Libre Franklin"/>
                <a:ea typeface="Libre Franklin"/>
                <a:cs typeface="Libre Franklin"/>
                <a:sym typeface="Libre Franklin"/>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Libre Franklin"/>
                <a:ea typeface="Libre Franklin"/>
                <a:cs typeface="Libre Franklin"/>
                <a:sym typeface="Libre Franklin"/>
              </a:defRPr>
            </a:lvl1pPr>
            <a:lvl2pPr lvl="1" algn="r">
              <a:buNone/>
              <a:defRPr sz="1300">
                <a:solidFill>
                  <a:schemeClr val="dk2"/>
                </a:solidFill>
                <a:latin typeface="Libre Franklin"/>
                <a:ea typeface="Libre Franklin"/>
                <a:cs typeface="Libre Franklin"/>
                <a:sym typeface="Libre Franklin"/>
              </a:defRPr>
            </a:lvl2pPr>
            <a:lvl3pPr lvl="2" algn="r">
              <a:buNone/>
              <a:defRPr sz="1300">
                <a:solidFill>
                  <a:schemeClr val="dk2"/>
                </a:solidFill>
                <a:latin typeface="Libre Franklin"/>
                <a:ea typeface="Libre Franklin"/>
                <a:cs typeface="Libre Franklin"/>
                <a:sym typeface="Libre Franklin"/>
              </a:defRPr>
            </a:lvl3pPr>
            <a:lvl4pPr lvl="3" algn="r">
              <a:buNone/>
              <a:defRPr sz="1300">
                <a:solidFill>
                  <a:schemeClr val="dk2"/>
                </a:solidFill>
                <a:latin typeface="Libre Franklin"/>
                <a:ea typeface="Libre Franklin"/>
                <a:cs typeface="Libre Franklin"/>
                <a:sym typeface="Libre Franklin"/>
              </a:defRPr>
            </a:lvl4pPr>
            <a:lvl5pPr lvl="4" algn="r">
              <a:buNone/>
              <a:defRPr sz="1300">
                <a:solidFill>
                  <a:schemeClr val="dk2"/>
                </a:solidFill>
                <a:latin typeface="Libre Franklin"/>
                <a:ea typeface="Libre Franklin"/>
                <a:cs typeface="Libre Franklin"/>
                <a:sym typeface="Libre Franklin"/>
              </a:defRPr>
            </a:lvl5pPr>
            <a:lvl6pPr lvl="5" algn="r">
              <a:buNone/>
              <a:defRPr sz="1300">
                <a:solidFill>
                  <a:schemeClr val="dk2"/>
                </a:solidFill>
                <a:latin typeface="Libre Franklin"/>
                <a:ea typeface="Libre Franklin"/>
                <a:cs typeface="Libre Franklin"/>
                <a:sym typeface="Libre Franklin"/>
              </a:defRPr>
            </a:lvl6pPr>
            <a:lvl7pPr lvl="6" algn="r">
              <a:buNone/>
              <a:defRPr sz="1300">
                <a:solidFill>
                  <a:schemeClr val="dk2"/>
                </a:solidFill>
                <a:latin typeface="Libre Franklin"/>
                <a:ea typeface="Libre Franklin"/>
                <a:cs typeface="Libre Franklin"/>
                <a:sym typeface="Libre Franklin"/>
              </a:defRPr>
            </a:lvl7pPr>
            <a:lvl8pPr lvl="7" algn="r">
              <a:buNone/>
              <a:defRPr sz="1300">
                <a:solidFill>
                  <a:schemeClr val="dk2"/>
                </a:solidFill>
                <a:latin typeface="Libre Franklin"/>
                <a:ea typeface="Libre Franklin"/>
                <a:cs typeface="Libre Franklin"/>
                <a:sym typeface="Libre Franklin"/>
              </a:defRPr>
            </a:lvl8pPr>
            <a:lvl9pPr lvl="8" algn="r">
              <a:buNone/>
              <a:defRPr sz="13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hyperlink" Target="http://drive.google.com/file/d/1Ut7GIHbU7eLPOCDx6FC4xtex_E2iHJxu/view"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ieeexplore.ieee.org/abstract/document/8322289" TargetMode="External"/><Relationship Id="rId4" Type="http://schemas.openxmlformats.org/officeDocument/2006/relationships/hyperlink" Target="https://inria.hal.science/hal-04122655/document" TargetMode="External"/><Relationship Id="rId5" Type="http://schemas.openxmlformats.org/officeDocument/2006/relationships/hyperlink" Target="https://iopscience.iop.org/article/10.1088/1757-899X/1012/1/012006/pdf" TargetMode="External"/><Relationship Id="rId6" Type="http://schemas.openxmlformats.org/officeDocument/2006/relationships/hyperlink" Target="https://adam-meyer.com/arduino/Flexiforce" TargetMode="External"/><Relationship Id="rId7" Type="http://schemas.openxmlformats.org/officeDocument/2006/relationships/hyperlink" Target="https://www.allaboutcircuits.com/projects/bosch-absolute-orientation-sensor-bno05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9"/>
          <p:cNvSpPr txBox="1"/>
          <p:nvPr>
            <p:ph type="ctrTitle"/>
          </p:nvPr>
        </p:nvSpPr>
        <p:spPr>
          <a:xfrm>
            <a:off x="444300" y="232200"/>
            <a:ext cx="5969700" cy="306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2"/>
                </a:solidFill>
              </a:rPr>
              <a:t>Tele-Wrist:</a:t>
            </a:r>
            <a:r>
              <a:rPr lang="en" sz="3000">
                <a:solidFill>
                  <a:schemeClr val="dk1"/>
                </a:solidFill>
              </a:rPr>
              <a:t> A 4-DOF End-Effector with Haptic Feedback for Robot-Assisted Surgery</a:t>
            </a:r>
            <a:endParaRPr sz="3000">
              <a:solidFill>
                <a:schemeClr val="dk1"/>
              </a:solidFill>
            </a:endParaRPr>
          </a:p>
        </p:txBody>
      </p:sp>
      <p:sp>
        <p:nvSpPr>
          <p:cNvPr id="556" name="Google Shape;556;p29"/>
          <p:cNvSpPr txBox="1"/>
          <p:nvPr>
            <p:ph idx="1" type="subTitle"/>
          </p:nvPr>
        </p:nvSpPr>
        <p:spPr>
          <a:xfrm>
            <a:off x="-15450" y="3464375"/>
            <a:ext cx="68892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Anaya Bhammar, Abi Elangovan, Hunsi Jayaprakash , Sonali Patel</a:t>
            </a:r>
            <a:endParaRPr/>
          </a:p>
          <a:p>
            <a:pPr indent="0" lvl="0" marL="0" rtl="0" algn="ctr">
              <a:spcBef>
                <a:spcPts val="0"/>
              </a:spcBef>
              <a:spcAft>
                <a:spcPts val="0"/>
              </a:spcAft>
              <a:buNone/>
            </a:pPr>
            <a:r>
              <a:t/>
            </a:r>
            <a:endParaRPr/>
          </a:p>
        </p:txBody>
      </p:sp>
      <p:grpSp>
        <p:nvGrpSpPr>
          <p:cNvPr id="557" name="Google Shape;557;p29"/>
          <p:cNvGrpSpPr/>
          <p:nvPr/>
        </p:nvGrpSpPr>
        <p:grpSpPr>
          <a:xfrm>
            <a:off x="6120671" y="751698"/>
            <a:ext cx="2678432" cy="2623025"/>
            <a:chOff x="3512637" y="-432878"/>
            <a:chExt cx="5312241" cy="5098203"/>
          </a:xfrm>
        </p:grpSpPr>
        <p:sp>
          <p:nvSpPr>
            <p:cNvPr id="558" name="Google Shape;558;p29"/>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solidFill>
              <a:schemeClr val="accent2"/>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59" name="Google Shape;559;p29"/>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0" name="Google Shape;560;p29"/>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1" name="Google Shape;561;p29"/>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2" name="Google Shape;562;p29"/>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3" name="Google Shape;563;p29"/>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4" name="Google Shape;564;p29"/>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5" name="Google Shape;565;p29"/>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6" name="Google Shape;566;p29"/>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7" name="Google Shape;567;p29"/>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8" name="Google Shape;568;p29"/>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69" name="Google Shape;569;p29"/>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0" name="Google Shape;570;p29"/>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1" name="Google Shape;571;p29"/>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2" name="Google Shape;572;p29"/>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3" name="Google Shape;573;p29"/>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4" name="Google Shape;574;p29"/>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5" name="Google Shape;575;p29"/>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6" name="Google Shape;576;p29"/>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7" name="Google Shape;577;p29"/>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8" name="Google Shape;578;p29"/>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79" name="Google Shape;579;p29"/>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0" name="Google Shape;580;p29"/>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1" name="Google Shape;581;p29"/>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2" name="Google Shape;582;p29"/>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3" name="Google Shape;583;p29"/>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4" name="Google Shape;584;p29"/>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5" name="Google Shape;585;p29"/>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6" name="Google Shape;586;p29"/>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7" name="Google Shape;587;p29"/>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8" name="Google Shape;588;p29"/>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89" name="Google Shape;589;p29"/>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0" name="Google Shape;590;p29"/>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1" name="Google Shape;591;p29"/>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2" name="Google Shape;592;p29"/>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3" name="Google Shape;593;p29"/>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4" name="Google Shape;594;p29"/>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lt2"/>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5" name="Google Shape;595;p29"/>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6" name="Google Shape;596;p29"/>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7" name="Google Shape;597;p29"/>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8" name="Google Shape;598;p29"/>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99" name="Google Shape;599;p29"/>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0" name="Google Shape;600;p29"/>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1" name="Google Shape;601;p29"/>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2" name="Google Shape;602;p29"/>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3" name="Google Shape;603;p29"/>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4" name="Google Shape;604;p29"/>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5" name="Google Shape;605;p29"/>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6" name="Google Shape;606;p29"/>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7" name="Google Shape;607;p29"/>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8" name="Google Shape;608;p29"/>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09" name="Google Shape;609;p29"/>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0" name="Google Shape;610;p29"/>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38"/>
          <p:cNvPicPr preferRelativeResize="0"/>
          <p:nvPr/>
        </p:nvPicPr>
        <p:blipFill rotWithShape="1">
          <a:blip r:embed="rId3">
            <a:alphaModFix/>
          </a:blip>
          <a:srcRect b="32591" l="0" r="0" t="0"/>
          <a:stretch/>
        </p:blipFill>
        <p:spPr>
          <a:xfrm rot="-5400000">
            <a:off x="-592700" y="2816074"/>
            <a:ext cx="5372451" cy="2363501"/>
          </a:xfrm>
          <a:prstGeom prst="rect">
            <a:avLst/>
          </a:prstGeom>
          <a:noFill/>
          <a:ln>
            <a:noFill/>
          </a:ln>
        </p:spPr>
      </p:pic>
      <p:sp>
        <p:nvSpPr>
          <p:cNvPr id="714" name="Google Shape;71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t>
            </a:r>
            <a:r>
              <a:rPr lang="en"/>
              <a:t> </a:t>
            </a:r>
            <a:r>
              <a:rPr lang="en">
                <a:solidFill>
                  <a:schemeClr val="dk1"/>
                </a:solidFill>
              </a:rPr>
              <a:t>Roll, Pitch, Yaw</a:t>
            </a:r>
            <a:endParaRPr>
              <a:solidFill>
                <a:schemeClr val="dk1"/>
              </a:solidFill>
            </a:endParaRPr>
          </a:p>
        </p:txBody>
      </p:sp>
      <p:sp>
        <p:nvSpPr>
          <p:cNvPr id="715" name="Google Shape;715;p38"/>
          <p:cNvSpPr txBox="1"/>
          <p:nvPr>
            <p:ph idx="1" type="subTitle"/>
          </p:nvPr>
        </p:nvSpPr>
        <p:spPr>
          <a:xfrm>
            <a:off x="4725900" y="1519953"/>
            <a:ext cx="3698100" cy="27363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SunFounder </a:t>
            </a:r>
            <a:r>
              <a:rPr lang="en"/>
              <a:t>Digital Servo, 20KG (x3)</a:t>
            </a:r>
            <a:endParaRPr/>
          </a:p>
          <a:p>
            <a:pPr indent="-317500" lvl="0" marL="314325" rtl="0" algn="l">
              <a:spcBef>
                <a:spcPts val="0"/>
              </a:spcBef>
              <a:spcAft>
                <a:spcPts val="0"/>
              </a:spcAft>
              <a:buSzPts val="1400"/>
              <a:buChar char="●"/>
            </a:pPr>
            <a:r>
              <a:rPr lang="en"/>
              <a:t>Euler angles → Respective servo</a:t>
            </a:r>
            <a:endParaRPr/>
          </a:p>
          <a:p>
            <a:pPr indent="-317500" lvl="0" marL="314325" rtl="0" algn="l">
              <a:spcBef>
                <a:spcPts val="0"/>
              </a:spcBef>
              <a:spcAft>
                <a:spcPts val="0"/>
              </a:spcAft>
              <a:buSzPts val="1400"/>
              <a:buChar char="●"/>
            </a:pPr>
            <a:r>
              <a:rPr lang="en"/>
              <a:t>Modular design for desired DOFs</a:t>
            </a:r>
            <a:endParaRPr/>
          </a:p>
          <a:p>
            <a:pPr indent="0" lvl="0" marL="457200" rtl="0" algn="l">
              <a:spcBef>
                <a:spcPts val="1000"/>
              </a:spcBef>
              <a:spcAft>
                <a:spcPts val="0"/>
              </a:spcAft>
              <a:buNone/>
            </a:pPr>
            <a:r>
              <a:t/>
            </a:r>
            <a:endParaRPr/>
          </a:p>
        </p:txBody>
      </p:sp>
      <p:sp>
        <p:nvSpPr>
          <p:cNvPr id="716" name="Google Shape;716;p38"/>
          <p:cNvSpPr txBox="1"/>
          <p:nvPr>
            <p:ph idx="3" type="subTitle"/>
          </p:nvPr>
        </p:nvSpPr>
        <p:spPr>
          <a:xfrm>
            <a:off x="720000" y="1223550"/>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Master:</a:t>
            </a:r>
            <a:r>
              <a:rPr lang="en"/>
              <a:t> Wrist Motion</a:t>
            </a:r>
            <a:endParaRPr/>
          </a:p>
        </p:txBody>
      </p:sp>
      <p:sp>
        <p:nvSpPr>
          <p:cNvPr id="717" name="Google Shape;717;p38"/>
          <p:cNvSpPr txBox="1"/>
          <p:nvPr>
            <p:ph idx="4" type="subTitle"/>
          </p:nvPr>
        </p:nvSpPr>
        <p:spPr>
          <a:xfrm>
            <a:off x="4725900" y="1223538"/>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Follower:</a:t>
            </a:r>
            <a:r>
              <a:rPr lang="en"/>
              <a:t> Servo Control</a:t>
            </a:r>
            <a:endParaRPr/>
          </a:p>
        </p:txBody>
      </p:sp>
      <p:sp>
        <p:nvSpPr>
          <p:cNvPr id="718" name="Google Shape;718;p38"/>
          <p:cNvSpPr txBox="1"/>
          <p:nvPr>
            <p:ph idx="1" type="subTitle"/>
          </p:nvPr>
        </p:nvSpPr>
        <p:spPr>
          <a:xfrm>
            <a:off x="970650" y="1576415"/>
            <a:ext cx="3698100" cy="27363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Adafruit BNO055 Absolute Orientation Sensor (</a:t>
            </a:r>
            <a:r>
              <a:rPr lang="en"/>
              <a:t>x</a:t>
            </a:r>
            <a:r>
              <a:rPr lang="en"/>
              <a:t>1) </a:t>
            </a:r>
            <a:r>
              <a:rPr lang="en"/>
              <a:t> → Euler angles</a:t>
            </a:r>
            <a:endParaRPr/>
          </a:p>
          <a:p>
            <a:pPr indent="-317500" lvl="0" marL="314325" rtl="0" algn="l">
              <a:spcBef>
                <a:spcPts val="0"/>
              </a:spcBef>
              <a:spcAft>
                <a:spcPts val="0"/>
              </a:spcAft>
              <a:buSzPts val="1400"/>
              <a:buChar char="●"/>
            </a:pPr>
            <a:r>
              <a:rPr lang="en"/>
              <a:t>Ball Joint mimics wrist motion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p:txBody>
      </p:sp>
      <p:pic>
        <p:nvPicPr>
          <p:cNvPr id="719" name="Google Shape;719;p38"/>
          <p:cNvPicPr preferRelativeResize="0"/>
          <p:nvPr/>
        </p:nvPicPr>
        <p:blipFill rotWithShape="1">
          <a:blip r:embed="rId4">
            <a:alphaModFix/>
          </a:blip>
          <a:srcRect b="8125" l="19562" r="0" t="7585"/>
          <a:stretch/>
        </p:blipFill>
        <p:spPr>
          <a:xfrm>
            <a:off x="5958550" y="2331200"/>
            <a:ext cx="1062900" cy="1113799"/>
          </a:xfrm>
          <a:prstGeom prst="rect">
            <a:avLst/>
          </a:prstGeom>
          <a:noFill/>
          <a:ln>
            <a:noFill/>
          </a:ln>
        </p:spPr>
      </p:pic>
      <p:pic>
        <p:nvPicPr>
          <p:cNvPr id="720" name="Google Shape;720;p38"/>
          <p:cNvPicPr preferRelativeResize="0"/>
          <p:nvPr/>
        </p:nvPicPr>
        <p:blipFill>
          <a:blip r:embed="rId5">
            <a:alphaModFix/>
          </a:blip>
          <a:stretch>
            <a:fillRect/>
          </a:stretch>
        </p:blipFill>
        <p:spPr>
          <a:xfrm>
            <a:off x="1633050" y="2413129"/>
            <a:ext cx="1062900" cy="1062871"/>
          </a:xfrm>
          <a:prstGeom prst="rect">
            <a:avLst/>
          </a:prstGeom>
          <a:noFill/>
          <a:ln>
            <a:noFill/>
          </a:ln>
        </p:spPr>
      </p:pic>
      <p:pic>
        <p:nvPicPr>
          <p:cNvPr id="721" name="Google Shape;721;p38"/>
          <p:cNvPicPr preferRelativeResize="0"/>
          <p:nvPr/>
        </p:nvPicPr>
        <p:blipFill rotWithShape="1">
          <a:blip r:embed="rId6">
            <a:alphaModFix/>
          </a:blip>
          <a:srcRect b="30929" l="33069" r="50681" t="0"/>
          <a:stretch/>
        </p:blipFill>
        <p:spPr>
          <a:xfrm rot="-5400000">
            <a:off x="5674224" y="2492824"/>
            <a:ext cx="1181076" cy="2698975"/>
          </a:xfrm>
          <a:prstGeom prst="rect">
            <a:avLst/>
          </a:prstGeom>
          <a:noFill/>
          <a:ln>
            <a:noFill/>
          </a:ln>
        </p:spPr>
      </p:pic>
      <p:sp>
        <p:nvSpPr>
          <p:cNvPr id="722" name="Google Shape;722;p38"/>
          <p:cNvSpPr txBox="1"/>
          <p:nvPr/>
        </p:nvSpPr>
        <p:spPr>
          <a:xfrm>
            <a:off x="1399525" y="4432850"/>
            <a:ext cx="294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5: a. IMU b. Ball Joint</a:t>
            </a:r>
            <a:endParaRPr i="1" sz="1200">
              <a:solidFill>
                <a:schemeClr val="dk2"/>
              </a:solidFill>
              <a:latin typeface="Libre Franklin"/>
              <a:ea typeface="Libre Franklin"/>
              <a:cs typeface="Libre Franklin"/>
              <a:sym typeface="Libre Franklin"/>
            </a:endParaRPr>
          </a:p>
        </p:txBody>
      </p:sp>
      <p:sp>
        <p:nvSpPr>
          <p:cNvPr id="723" name="Google Shape;723;p38"/>
          <p:cNvSpPr txBox="1"/>
          <p:nvPr/>
        </p:nvSpPr>
        <p:spPr>
          <a:xfrm>
            <a:off x="5589100" y="4432850"/>
            <a:ext cx="294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6: a. Servo b. Servo Mount</a:t>
            </a:r>
            <a:endParaRPr i="1" sz="1200">
              <a:solidFill>
                <a:schemeClr val="dk2"/>
              </a:solidFill>
              <a:latin typeface="Libre Franklin"/>
              <a:ea typeface="Libre Franklin"/>
              <a:cs typeface="Libre Franklin"/>
              <a:sym typeface="Libre Franklin"/>
            </a:endParaRPr>
          </a:p>
        </p:txBody>
      </p:sp>
      <p:sp>
        <p:nvSpPr>
          <p:cNvPr id="724" name="Google Shape;724;p38"/>
          <p:cNvSpPr txBox="1"/>
          <p:nvPr/>
        </p:nvSpPr>
        <p:spPr>
          <a:xfrm>
            <a:off x="720000" y="2817575"/>
            <a:ext cx="3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a.</a:t>
            </a:r>
            <a:endParaRPr i="1" sz="1200">
              <a:solidFill>
                <a:schemeClr val="dk2"/>
              </a:solidFill>
              <a:latin typeface="Libre Franklin"/>
              <a:ea typeface="Libre Franklin"/>
              <a:cs typeface="Libre Franklin"/>
              <a:sym typeface="Libre Franklin"/>
            </a:endParaRPr>
          </a:p>
        </p:txBody>
      </p:sp>
      <p:sp>
        <p:nvSpPr>
          <p:cNvPr id="725" name="Google Shape;725;p38"/>
          <p:cNvSpPr txBox="1"/>
          <p:nvPr/>
        </p:nvSpPr>
        <p:spPr>
          <a:xfrm>
            <a:off x="720000" y="3749275"/>
            <a:ext cx="3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b</a:t>
            </a:r>
            <a:r>
              <a:rPr i="1" lang="en" sz="1200">
                <a:solidFill>
                  <a:schemeClr val="dk2"/>
                </a:solidFill>
                <a:latin typeface="Libre Franklin"/>
                <a:ea typeface="Libre Franklin"/>
                <a:cs typeface="Libre Franklin"/>
                <a:sym typeface="Libre Franklin"/>
              </a:rPr>
              <a:t>.</a:t>
            </a:r>
            <a:endParaRPr i="1" sz="1200">
              <a:solidFill>
                <a:schemeClr val="dk2"/>
              </a:solidFill>
              <a:latin typeface="Libre Franklin"/>
              <a:ea typeface="Libre Franklin"/>
              <a:cs typeface="Libre Franklin"/>
              <a:sym typeface="Libre Franklin"/>
            </a:endParaRPr>
          </a:p>
        </p:txBody>
      </p:sp>
      <p:sp>
        <p:nvSpPr>
          <p:cNvPr id="726" name="Google Shape;726;p38"/>
          <p:cNvSpPr txBox="1"/>
          <p:nvPr/>
        </p:nvSpPr>
        <p:spPr>
          <a:xfrm>
            <a:off x="4818475" y="2881475"/>
            <a:ext cx="3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a.</a:t>
            </a:r>
            <a:endParaRPr i="1" sz="1200">
              <a:solidFill>
                <a:schemeClr val="dk2"/>
              </a:solidFill>
              <a:latin typeface="Libre Franklin"/>
              <a:ea typeface="Libre Franklin"/>
              <a:cs typeface="Libre Franklin"/>
              <a:sym typeface="Libre Franklin"/>
            </a:endParaRPr>
          </a:p>
        </p:txBody>
      </p:sp>
      <p:sp>
        <p:nvSpPr>
          <p:cNvPr id="727" name="Google Shape;727;p38"/>
          <p:cNvSpPr txBox="1"/>
          <p:nvPr/>
        </p:nvSpPr>
        <p:spPr>
          <a:xfrm>
            <a:off x="4818475" y="3813175"/>
            <a:ext cx="3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b.</a:t>
            </a:r>
            <a:endParaRPr i="1" sz="1200">
              <a:solidFill>
                <a:schemeClr val="dk2"/>
              </a:solidFill>
              <a:latin typeface="Libre Franklin"/>
              <a:ea typeface="Libre Franklin"/>
              <a:cs typeface="Libre Franklin"/>
              <a:sym typeface="Libre Franklin"/>
            </a:endParaRPr>
          </a:p>
        </p:txBody>
      </p:sp>
      <p:sp>
        <p:nvSpPr>
          <p:cNvPr id="728" name="Google Shape;72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9"/>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a:t>
            </a:r>
            <a:r>
              <a:rPr lang="en"/>
              <a:t>: </a:t>
            </a:r>
            <a:r>
              <a:rPr lang="en">
                <a:solidFill>
                  <a:schemeClr val="dk1"/>
                </a:solidFill>
              </a:rPr>
              <a:t>IMU to Servo Mapping</a:t>
            </a:r>
            <a:endParaRPr>
              <a:solidFill>
                <a:schemeClr val="dk1"/>
              </a:solidFill>
            </a:endParaRPr>
          </a:p>
        </p:txBody>
      </p:sp>
      <p:sp>
        <p:nvSpPr>
          <p:cNvPr id="734" name="Google Shape;734;p39"/>
          <p:cNvSpPr txBox="1"/>
          <p:nvPr/>
        </p:nvSpPr>
        <p:spPr>
          <a:xfrm>
            <a:off x="1814775" y="1610950"/>
            <a:ext cx="8541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0→180</a:t>
            </a:r>
            <a:endParaRPr sz="900">
              <a:solidFill>
                <a:schemeClr val="lt1"/>
              </a:solidFill>
            </a:endParaRPr>
          </a:p>
        </p:txBody>
      </p:sp>
      <p:sp>
        <p:nvSpPr>
          <p:cNvPr id="735" name="Google Shape;735;p39"/>
          <p:cNvSpPr txBox="1"/>
          <p:nvPr/>
        </p:nvSpPr>
        <p:spPr>
          <a:xfrm>
            <a:off x="2966050" y="2044700"/>
            <a:ext cx="9945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-90 →90</a:t>
            </a:r>
            <a:endParaRPr sz="900">
              <a:solidFill>
                <a:schemeClr val="lt1"/>
              </a:solidFill>
            </a:endParaRPr>
          </a:p>
        </p:txBody>
      </p:sp>
      <p:sp>
        <p:nvSpPr>
          <p:cNvPr id="736" name="Google Shape;736;p39"/>
          <p:cNvSpPr txBox="1"/>
          <p:nvPr/>
        </p:nvSpPr>
        <p:spPr>
          <a:xfrm>
            <a:off x="895875" y="2795700"/>
            <a:ext cx="9189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-180 →180</a:t>
            </a:r>
            <a:endParaRPr sz="900">
              <a:solidFill>
                <a:schemeClr val="lt1"/>
              </a:solidFill>
            </a:endParaRPr>
          </a:p>
        </p:txBody>
      </p:sp>
      <p:pic>
        <p:nvPicPr>
          <p:cNvPr id="737" name="Google Shape;737;p39"/>
          <p:cNvPicPr preferRelativeResize="0"/>
          <p:nvPr/>
        </p:nvPicPr>
        <p:blipFill>
          <a:blip r:embed="rId3">
            <a:alphaModFix/>
          </a:blip>
          <a:stretch>
            <a:fillRect/>
          </a:stretch>
        </p:blipFill>
        <p:spPr>
          <a:xfrm>
            <a:off x="1487675" y="1498362"/>
            <a:ext cx="2625275" cy="2625275"/>
          </a:xfrm>
          <a:prstGeom prst="rect">
            <a:avLst/>
          </a:prstGeom>
          <a:noFill/>
          <a:ln>
            <a:noFill/>
          </a:ln>
        </p:spPr>
      </p:pic>
      <p:sp>
        <p:nvSpPr>
          <p:cNvPr id="738" name="Google Shape;738;p39"/>
          <p:cNvSpPr/>
          <p:nvPr/>
        </p:nvSpPr>
        <p:spPr>
          <a:xfrm rot="2328571">
            <a:off x="1625707" y="3514786"/>
            <a:ext cx="466227" cy="367228"/>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cxnSp>
        <p:nvCxnSpPr>
          <p:cNvPr id="739" name="Google Shape;739;p39"/>
          <p:cNvCxnSpPr/>
          <p:nvPr/>
        </p:nvCxnSpPr>
        <p:spPr>
          <a:xfrm flipH="1" rot="10800000">
            <a:off x="1441700" y="1527000"/>
            <a:ext cx="2461200" cy="25680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39"/>
          <p:cNvCxnSpPr/>
          <p:nvPr/>
        </p:nvCxnSpPr>
        <p:spPr>
          <a:xfrm>
            <a:off x="1286775" y="1692925"/>
            <a:ext cx="2951400" cy="219600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p39"/>
          <p:cNvSpPr txBox="1"/>
          <p:nvPr/>
        </p:nvSpPr>
        <p:spPr>
          <a:xfrm>
            <a:off x="3499650" y="3883050"/>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42" name="Google Shape;742;p39"/>
          <p:cNvSpPr txBox="1"/>
          <p:nvPr/>
        </p:nvSpPr>
        <p:spPr>
          <a:xfrm>
            <a:off x="3994400" y="3252375"/>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a:t>
            </a: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43" name="Google Shape;743;p39"/>
          <p:cNvSpPr txBox="1"/>
          <p:nvPr/>
        </p:nvSpPr>
        <p:spPr>
          <a:xfrm>
            <a:off x="1596650" y="3845625"/>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44" name="Google Shape;744;p39"/>
          <p:cNvSpPr txBox="1"/>
          <p:nvPr/>
        </p:nvSpPr>
        <p:spPr>
          <a:xfrm>
            <a:off x="1596650" y="3102450"/>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cxnSp>
        <p:nvCxnSpPr>
          <p:cNvPr id="745" name="Google Shape;745;p39"/>
          <p:cNvCxnSpPr/>
          <p:nvPr/>
        </p:nvCxnSpPr>
        <p:spPr>
          <a:xfrm flipH="1" rot="10800000">
            <a:off x="2715525" y="1054250"/>
            <a:ext cx="16500" cy="3487200"/>
          </a:xfrm>
          <a:prstGeom prst="straightConnector1">
            <a:avLst/>
          </a:prstGeom>
          <a:noFill/>
          <a:ln cap="flat" cmpd="sng" w="9525">
            <a:solidFill>
              <a:schemeClr val="dk2"/>
            </a:solidFill>
            <a:prstDash val="solid"/>
            <a:round/>
            <a:headEnd len="med" w="med" type="none"/>
            <a:tailEnd len="med" w="med" type="triangle"/>
          </a:ln>
        </p:spPr>
      </p:cxnSp>
      <p:sp>
        <p:nvSpPr>
          <p:cNvPr id="746" name="Google Shape;746;p39"/>
          <p:cNvSpPr/>
          <p:nvPr/>
        </p:nvSpPr>
        <p:spPr>
          <a:xfrm rot="5397493">
            <a:off x="2519789" y="1261550"/>
            <a:ext cx="411300" cy="408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747" name="Google Shape;747;p39"/>
          <p:cNvSpPr txBox="1"/>
          <p:nvPr/>
        </p:nvSpPr>
        <p:spPr>
          <a:xfrm>
            <a:off x="2219925" y="1106438"/>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0°</a:t>
            </a:r>
            <a:endParaRPr sz="1100">
              <a:solidFill>
                <a:schemeClr val="dk2"/>
              </a:solidFill>
              <a:latin typeface="Libre Franklin"/>
              <a:ea typeface="Libre Franklin"/>
              <a:cs typeface="Libre Franklin"/>
              <a:sym typeface="Libre Franklin"/>
            </a:endParaRPr>
          </a:p>
        </p:txBody>
      </p:sp>
      <p:sp>
        <p:nvSpPr>
          <p:cNvPr id="748" name="Google Shape;748;p39"/>
          <p:cNvSpPr txBox="1"/>
          <p:nvPr/>
        </p:nvSpPr>
        <p:spPr>
          <a:xfrm>
            <a:off x="2079325" y="1498350"/>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360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49" name="Google Shape;749;p39"/>
          <p:cNvSpPr/>
          <p:nvPr/>
        </p:nvSpPr>
        <p:spPr>
          <a:xfrm rot="2325072">
            <a:off x="3744226" y="3489973"/>
            <a:ext cx="411222" cy="408879"/>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750" name="Google Shape;750;p39"/>
          <p:cNvSpPr txBox="1"/>
          <p:nvPr/>
        </p:nvSpPr>
        <p:spPr>
          <a:xfrm>
            <a:off x="4238750" y="3621438"/>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Roll</a:t>
            </a:r>
            <a:endParaRPr sz="1100">
              <a:solidFill>
                <a:schemeClr val="dk2"/>
              </a:solidFill>
              <a:latin typeface="Libre Franklin"/>
              <a:ea typeface="Libre Franklin"/>
              <a:cs typeface="Libre Franklin"/>
              <a:sym typeface="Libre Franklin"/>
            </a:endParaRPr>
          </a:p>
        </p:txBody>
      </p:sp>
      <p:sp>
        <p:nvSpPr>
          <p:cNvPr id="751" name="Google Shape;751;p39"/>
          <p:cNvSpPr txBox="1"/>
          <p:nvPr/>
        </p:nvSpPr>
        <p:spPr>
          <a:xfrm>
            <a:off x="2097375" y="3730638"/>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Pitch</a:t>
            </a:r>
            <a:endParaRPr sz="1100">
              <a:solidFill>
                <a:schemeClr val="dk2"/>
              </a:solidFill>
              <a:latin typeface="Libre Franklin"/>
              <a:ea typeface="Libre Franklin"/>
              <a:cs typeface="Libre Franklin"/>
              <a:sym typeface="Libre Franklin"/>
            </a:endParaRPr>
          </a:p>
        </p:txBody>
      </p:sp>
      <p:sp>
        <p:nvSpPr>
          <p:cNvPr id="752" name="Google Shape;752;p39"/>
          <p:cNvSpPr txBox="1"/>
          <p:nvPr/>
        </p:nvSpPr>
        <p:spPr>
          <a:xfrm>
            <a:off x="2930050" y="1278363"/>
            <a:ext cx="571500" cy="1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Yaw</a:t>
            </a:r>
            <a:endParaRPr sz="1100">
              <a:solidFill>
                <a:schemeClr val="dk2"/>
              </a:solidFill>
              <a:latin typeface="Libre Franklin"/>
              <a:ea typeface="Libre Franklin"/>
              <a:cs typeface="Libre Franklin"/>
              <a:sym typeface="Libre Franklin"/>
            </a:endParaRPr>
          </a:p>
        </p:txBody>
      </p:sp>
      <p:sp>
        <p:nvSpPr>
          <p:cNvPr id="753" name="Google Shape;75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4" name="Google Shape;754;p39"/>
          <p:cNvPicPr preferRelativeResize="0"/>
          <p:nvPr/>
        </p:nvPicPr>
        <p:blipFill>
          <a:blip r:embed="rId4">
            <a:alphaModFix/>
          </a:blip>
          <a:stretch>
            <a:fillRect/>
          </a:stretch>
        </p:blipFill>
        <p:spPr>
          <a:xfrm>
            <a:off x="5420712" y="1941187"/>
            <a:ext cx="2616837" cy="2295436"/>
          </a:xfrm>
          <a:prstGeom prst="rect">
            <a:avLst/>
          </a:prstGeom>
          <a:noFill/>
          <a:ln>
            <a:noFill/>
          </a:ln>
        </p:spPr>
      </p:pic>
      <p:sp>
        <p:nvSpPr>
          <p:cNvPr id="755" name="Google Shape;755;p39"/>
          <p:cNvSpPr/>
          <p:nvPr/>
        </p:nvSpPr>
        <p:spPr>
          <a:xfrm rot="5796696">
            <a:off x="4309439" y="-90358"/>
            <a:ext cx="2524791" cy="3158442"/>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756" name="Google Shape;756;p39"/>
          <p:cNvSpPr/>
          <p:nvPr/>
        </p:nvSpPr>
        <p:spPr>
          <a:xfrm rot="3404958">
            <a:off x="4719919" y="2462391"/>
            <a:ext cx="2246019" cy="2035126"/>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757" name="Google Shape;757;p39"/>
          <p:cNvSpPr/>
          <p:nvPr/>
        </p:nvSpPr>
        <p:spPr>
          <a:xfrm rot="-3753541">
            <a:off x="4791724" y="1230448"/>
            <a:ext cx="2553843" cy="2373183"/>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758" name="Google Shape;758;p39"/>
          <p:cNvSpPr txBox="1"/>
          <p:nvPr/>
        </p:nvSpPr>
        <p:spPr>
          <a:xfrm>
            <a:off x="6475774" y="1283315"/>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59" name="Google Shape;759;p39"/>
          <p:cNvSpPr txBox="1"/>
          <p:nvPr/>
        </p:nvSpPr>
        <p:spPr>
          <a:xfrm>
            <a:off x="4694013" y="1941174"/>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180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0" name="Google Shape;760;p39"/>
          <p:cNvSpPr txBox="1"/>
          <p:nvPr/>
        </p:nvSpPr>
        <p:spPr>
          <a:xfrm>
            <a:off x="4927606" y="2563927"/>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1" name="Google Shape;761;p39"/>
          <p:cNvSpPr txBox="1"/>
          <p:nvPr/>
        </p:nvSpPr>
        <p:spPr>
          <a:xfrm>
            <a:off x="6796695" y="1417085"/>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180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2" name="Google Shape;762;p39"/>
          <p:cNvSpPr txBox="1"/>
          <p:nvPr/>
        </p:nvSpPr>
        <p:spPr>
          <a:xfrm>
            <a:off x="6121072" y="2267022"/>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3" name="Google Shape;763;p39"/>
          <p:cNvSpPr txBox="1"/>
          <p:nvPr/>
        </p:nvSpPr>
        <p:spPr>
          <a:xfrm>
            <a:off x="5454088" y="1223584"/>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4" name="Google Shape;764;p39"/>
          <p:cNvSpPr txBox="1"/>
          <p:nvPr/>
        </p:nvSpPr>
        <p:spPr>
          <a:xfrm>
            <a:off x="6121072" y="4325539"/>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5" name="Google Shape;765;p39"/>
          <p:cNvSpPr txBox="1"/>
          <p:nvPr/>
        </p:nvSpPr>
        <p:spPr>
          <a:xfrm>
            <a:off x="6397217" y="2563927"/>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180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6" name="Google Shape;766;p39"/>
          <p:cNvSpPr txBox="1"/>
          <p:nvPr/>
        </p:nvSpPr>
        <p:spPr>
          <a:xfrm>
            <a:off x="5434323" y="1417085"/>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Roll</a:t>
            </a:r>
            <a:endParaRPr sz="1100">
              <a:solidFill>
                <a:schemeClr val="dk2"/>
              </a:solidFill>
              <a:latin typeface="Libre Franklin"/>
              <a:ea typeface="Libre Franklin"/>
              <a:cs typeface="Libre Franklin"/>
              <a:sym typeface="Libre Franklin"/>
            </a:endParaRPr>
          </a:p>
        </p:txBody>
      </p:sp>
      <p:sp>
        <p:nvSpPr>
          <p:cNvPr id="767" name="Google Shape;767;p39"/>
          <p:cNvSpPr txBox="1"/>
          <p:nvPr/>
        </p:nvSpPr>
        <p:spPr>
          <a:xfrm>
            <a:off x="5884605" y="1990518"/>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Yaw</a:t>
            </a:r>
            <a:endParaRPr sz="1100">
              <a:solidFill>
                <a:schemeClr val="dk2"/>
              </a:solidFill>
              <a:latin typeface="Libre Franklin"/>
              <a:ea typeface="Libre Franklin"/>
              <a:cs typeface="Libre Franklin"/>
              <a:sym typeface="Libre Franklin"/>
            </a:endParaRPr>
          </a:p>
        </p:txBody>
      </p:sp>
      <p:sp>
        <p:nvSpPr>
          <p:cNvPr id="768" name="Google Shape;768;p39"/>
          <p:cNvSpPr txBox="1"/>
          <p:nvPr/>
        </p:nvSpPr>
        <p:spPr>
          <a:xfrm>
            <a:off x="6475774" y="3498477"/>
            <a:ext cx="5067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90</a:t>
            </a:r>
            <a:r>
              <a:rPr lang="en" sz="1100">
                <a:solidFill>
                  <a:schemeClr val="dk2"/>
                </a:solidFill>
                <a:latin typeface="Libre Franklin"/>
                <a:ea typeface="Libre Franklin"/>
                <a:cs typeface="Libre Franklin"/>
                <a:sym typeface="Libre Franklin"/>
              </a:rPr>
              <a:t>°</a:t>
            </a:r>
            <a:endParaRPr sz="11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sz="1100">
              <a:solidFill>
                <a:schemeClr val="dk2"/>
              </a:solidFill>
              <a:latin typeface="Libre Franklin"/>
              <a:ea typeface="Libre Franklin"/>
              <a:cs typeface="Libre Franklin"/>
              <a:sym typeface="Libre Franklin"/>
            </a:endParaRPr>
          </a:p>
        </p:txBody>
      </p:sp>
      <p:sp>
        <p:nvSpPr>
          <p:cNvPr id="769" name="Google Shape;769;p39"/>
          <p:cNvSpPr txBox="1"/>
          <p:nvPr/>
        </p:nvSpPr>
        <p:spPr>
          <a:xfrm>
            <a:off x="5999418" y="3486950"/>
            <a:ext cx="13023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ibre Franklin"/>
                <a:ea typeface="Libre Franklin"/>
                <a:cs typeface="Libre Franklin"/>
                <a:sym typeface="Libre Franklin"/>
              </a:rPr>
              <a:t>Pitch</a:t>
            </a:r>
            <a:endParaRPr sz="1100">
              <a:solidFill>
                <a:schemeClr val="dk2"/>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0"/>
          <p:cNvSpPr txBox="1"/>
          <p:nvPr>
            <p:ph type="title"/>
          </p:nvPr>
        </p:nvSpPr>
        <p:spPr>
          <a:xfrm>
            <a:off x="108475" y="2150850"/>
            <a:ext cx="89271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and Results</a:t>
            </a:r>
            <a:endParaRPr/>
          </a:p>
        </p:txBody>
      </p:sp>
      <p:sp>
        <p:nvSpPr>
          <p:cNvPr id="775" name="Google Shape;775;p40"/>
          <p:cNvSpPr txBox="1"/>
          <p:nvPr>
            <p:ph idx="1" type="subTitle"/>
          </p:nvPr>
        </p:nvSpPr>
        <p:spPr>
          <a:xfrm>
            <a:off x="2152825" y="3248375"/>
            <a:ext cx="48384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Position Accuracy, Gripper, and Haptic Feedback</a:t>
            </a:r>
            <a:endParaRPr/>
          </a:p>
        </p:txBody>
      </p:sp>
      <p:sp>
        <p:nvSpPr>
          <p:cNvPr id="776" name="Google Shape;776;p40"/>
          <p:cNvSpPr txBox="1"/>
          <p:nvPr>
            <p:ph idx="2" type="title"/>
          </p:nvPr>
        </p:nvSpPr>
        <p:spPr>
          <a:xfrm>
            <a:off x="3863550" y="1127600"/>
            <a:ext cx="1646400" cy="11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77" name="Google Shape;77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1"/>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Position Accuracy </a:t>
            </a:r>
            <a:endParaRPr>
              <a:solidFill>
                <a:schemeClr val="dk1"/>
              </a:solidFill>
            </a:endParaRPr>
          </a:p>
          <a:p>
            <a:pPr indent="0" lvl="0" marL="0" rtl="0" algn="l">
              <a:spcBef>
                <a:spcPts val="0"/>
              </a:spcBef>
              <a:spcAft>
                <a:spcPts val="0"/>
              </a:spcAft>
              <a:buNone/>
            </a:pPr>
            <a:r>
              <a:t/>
            </a:r>
            <a:endParaRPr/>
          </a:p>
        </p:txBody>
      </p:sp>
      <p:sp>
        <p:nvSpPr>
          <p:cNvPr id="783" name="Google Shape;783;p41"/>
          <p:cNvSpPr txBox="1"/>
          <p:nvPr>
            <p:ph idx="1" type="subTitle"/>
          </p:nvPr>
        </p:nvSpPr>
        <p:spPr>
          <a:xfrm>
            <a:off x="816475" y="1610950"/>
            <a:ext cx="60585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Evaluated error in IMU and Master to Follower mapping via digital angle gauges/compass measurements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Roll: ± 4°   </a:t>
            </a:r>
            <a:endParaRPr/>
          </a:p>
          <a:p>
            <a:pPr indent="-317500" lvl="0" marL="457200" rtl="0" algn="l">
              <a:spcBef>
                <a:spcPts val="0"/>
              </a:spcBef>
              <a:spcAft>
                <a:spcPts val="0"/>
              </a:spcAft>
              <a:buSzPts val="1400"/>
              <a:buChar char="●"/>
            </a:pPr>
            <a:r>
              <a:rPr lang="en"/>
              <a:t>Pitch: ± 6 °</a:t>
            </a:r>
            <a:endParaRPr/>
          </a:p>
          <a:p>
            <a:pPr indent="-317500" lvl="0" marL="457200" rtl="0" algn="l">
              <a:spcBef>
                <a:spcPts val="0"/>
              </a:spcBef>
              <a:spcAft>
                <a:spcPts val="0"/>
              </a:spcAft>
              <a:buSzPts val="1400"/>
              <a:buChar char="●"/>
            </a:pPr>
            <a:r>
              <a:rPr lang="en"/>
              <a:t>Yaw: ± 11 °</a:t>
            </a:r>
            <a:endParaRPr/>
          </a:p>
          <a:p>
            <a:pPr indent="0" lvl="0" marL="0" rtl="0" algn="l">
              <a:spcBef>
                <a:spcPts val="0"/>
              </a:spcBef>
              <a:spcAft>
                <a:spcPts val="0"/>
              </a:spcAft>
              <a:buNone/>
            </a:pPr>
            <a:r>
              <a:t/>
            </a:r>
            <a:endParaRPr/>
          </a:p>
        </p:txBody>
      </p:sp>
      <p:sp>
        <p:nvSpPr>
          <p:cNvPr id="784" name="Google Shape;784;p41"/>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Compared Observed, IMU, and Servo angles:</a:t>
            </a:r>
            <a:endParaRPr/>
          </a:p>
        </p:txBody>
      </p:sp>
      <p:pic>
        <p:nvPicPr>
          <p:cNvPr id="785" name="Google Shape;785;p41"/>
          <p:cNvPicPr preferRelativeResize="0"/>
          <p:nvPr/>
        </p:nvPicPr>
        <p:blipFill>
          <a:blip r:embed="rId3">
            <a:alphaModFix/>
          </a:blip>
          <a:stretch>
            <a:fillRect/>
          </a:stretch>
        </p:blipFill>
        <p:spPr>
          <a:xfrm>
            <a:off x="6504032" y="2055540"/>
            <a:ext cx="977375" cy="1032425"/>
          </a:xfrm>
          <a:prstGeom prst="rect">
            <a:avLst/>
          </a:prstGeom>
          <a:noFill/>
          <a:ln>
            <a:noFill/>
          </a:ln>
        </p:spPr>
      </p:pic>
      <p:pic>
        <p:nvPicPr>
          <p:cNvPr id="786" name="Google Shape;786;p41"/>
          <p:cNvPicPr preferRelativeResize="0"/>
          <p:nvPr/>
        </p:nvPicPr>
        <p:blipFill rotWithShape="1">
          <a:blip r:embed="rId4">
            <a:alphaModFix/>
          </a:blip>
          <a:srcRect b="13746" l="0" r="0" t="15686"/>
          <a:stretch/>
        </p:blipFill>
        <p:spPr>
          <a:xfrm>
            <a:off x="7735450" y="1783512"/>
            <a:ext cx="903766" cy="1380649"/>
          </a:xfrm>
          <a:prstGeom prst="rect">
            <a:avLst/>
          </a:prstGeom>
          <a:noFill/>
          <a:ln cap="flat" cmpd="sng" w="9525">
            <a:solidFill>
              <a:schemeClr val="accent4"/>
            </a:solidFill>
            <a:prstDash val="solid"/>
            <a:round/>
            <a:headEnd len="sm" w="sm" type="none"/>
            <a:tailEnd len="sm" w="sm" type="none"/>
          </a:ln>
        </p:spPr>
      </p:pic>
      <p:sp>
        <p:nvSpPr>
          <p:cNvPr id="787" name="Google Shape;787;p41"/>
          <p:cNvSpPr txBox="1"/>
          <p:nvPr/>
        </p:nvSpPr>
        <p:spPr>
          <a:xfrm>
            <a:off x="6369625" y="3218925"/>
            <a:ext cx="294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11: Measurement Devices Used</a:t>
            </a:r>
            <a:endParaRPr i="1" sz="1200">
              <a:solidFill>
                <a:schemeClr val="dk2"/>
              </a:solidFill>
              <a:latin typeface="Libre Franklin"/>
              <a:ea typeface="Libre Franklin"/>
              <a:cs typeface="Libre Franklin"/>
              <a:sym typeface="Libre Franklin"/>
            </a:endParaRPr>
          </a:p>
        </p:txBody>
      </p:sp>
      <p:sp>
        <p:nvSpPr>
          <p:cNvPr id="788" name="Google Shape;788;p41"/>
          <p:cNvSpPr txBox="1"/>
          <p:nvPr/>
        </p:nvSpPr>
        <p:spPr>
          <a:xfrm>
            <a:off x="902100" y="3805775"/>
            <a:ext cx="8059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latin typeface="Stoke"/>
                <a:ea typeface="Stoke"/>
                <a:cs typeface="Stoke"/>
                <a:sym typeface="Stoke"/>
              </a:rPr>
              <a:t>Within </a:t>
            </a:r>
            <a:r>
              <a:rPr lang="en" sz="1600">
                <a:solidFill>
                  <a:schemeClr val="dk1"/>
                </a:solidFill>
                <a:latin typeface="Stoke"/>
                <a:ea typeface="Stoke"/>
                <a:cs typeface="Stoke"/>
                <a:sym typeface="Stoke"/>
              </a:rPr>
              <a:t>reasonable</a:t>
            </a:r>
            <a:r>
              <a:rPr lang="en" sz="1600">
                <a:solidFill>
                  <a:schemeClr val="dk1"/>
                </a:solidFill>
                <a:latin typeface="Stoke"/>
                <a:ea typeface="Stoke"/>
                <a:cs typeface="Stoke"/>
                <a:sym typeface="Stoke"/>
              </a:rPr>
              <a:t> error, the IMU and Follower were able to </a:t>
            </a:r>
            <a:r>
              <a:rPr lang="en" sz="1600">
                <a:solidFill>
                  <a:schemeClr val="accent6"/>
                </a:solidFill>
                <a:latin typeface="Stoke"/>
                <a:ea typeface="Stoke"/>
                <a:cs typeface="Stoke"/>
                <a:sym typeface="Stoke"/>
              </a:rPr>
              <a:t>mimic Roll, Pitch, and Yaw</a:t>
            </a:r>
            <a:r>
              <a:rPr lang="en" sz="1600">
                <a:solidFill>
                  <a:schemeClr val="dk1"/>
                </a:solidFill>
                <a:latin typeface="Stoke"/>
                <a:ea typeface="Stoke"/>
                <a:cs typeface="Stoke"/>
                <a:sym typeface="Stoke"/>
              </a:rPr>
              <a:t> of Master.</a:t>
            </a:r>
            <a:endParaRPr sz="1600">
              <a:solidFill>
                <a:schemeClr val="dk1"/>
              </a:solidFill>
              <a:latin typeface="Stoke"/>
              <a:ea typeface="Stoke"/>
              <a:cs typeface="Stoke"/>
              <a:sym typeface="Stoke"/>
            </a:endParaRPr>
          </a:p>
        </p:txBody>
      </p:sp>
      <p:sp>
        <p:nvSpPr>
          <p:cNvPr id="789" name="Google Shape;78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2"/>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r>
              <a:rPr lang="en"/>
              <a:t>: </a:t>
            </a:r>
            <a:r>
              <a:rPr lang="en">
                <a:solidFill>
                  <a:schemeClr val="dk1"/>
                </a:solidFill>
              </a:rPr>
              <a:t>Position Accuracy</a:t>
            </a:r>
            <a:endParaRPr>
              <a:solidFill>
                <a:schemeClr val="dk1"/>
              </a:solidFill>
            </a:endParaRPr>
          </a:p>
          <a:p>
            <a:pPr indent="0" lvl="0" marL="0" rtl="0" algn="l">
              <a:spcBef>
                <a:spcPts val="0"/>
              </a:spcBef>
              <a:spcAft>
                <a:spcPts val="0"/>
              </a:spcAft>
              <a:buNone/>
            </a:pPr>
            <a:r>
              <a:t/>
            </a:r>
            <a:endParaRPr/>
          </a:p>
        </p:txBody>
      </p:sp>
      <p:sp>
        <p:nvSpPr>
          <p:cNvPr id="795" name="Google Shape;795;p42"/>
          <p:cNvSpPr txBox="1"/>
          <p:nvPr>
            <p:ph idx="1" type="subTitle"/>
          </p:nvPr>
        </p:nvSpPr>
        <p:spPr>
          <a:xfrm>
            <a:off x="720025" y="1610950"/>
            <a:ext cx="7704000" cy="19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Roll</a:t>
            </a:r>
            <a:r>
              <a:rPr lang="en"/>
              <a:t> had the highest position accuracy </a:t>
            </a:r>
            <a:endParaRPr/>
          </a:p>
          <a:p>
            <a:pPr indent="-317500" lvl="0" marL="457200" rtl="0" algn="l">
              <a:spcBef>
                <a:spcPts val="0"/>
              </a:spcBef>
              <a:spcAft>
                <a:spcPts val="0"/>
              </a:spcAft>
              <a:buSzPts val="1400"/>
              <a:buChar char="●"/>
            </a:pPr>
            <a:r>
              <a:rPr lang="en"/>
              <a:t>Roll servo is placed in a stable position </a:t>
            </a:r>
            <a:endParaRPr/>
          </a:p>
          <a:p>
            <a:pPr indent="-317500" lvl="0" marL="457200" rtl="0" algn="l">
              <a:spcBef>
                <a:spcPts val="0"/>
              </a:spcBef>
              <a:spcAft>
                <a:spcPts val="0"/>
              </a:spcAft>
              <a:buSzPts val="1400"/>
              <a:buChar char="●"/>
            </a:pPr>
            <a:r>
              <a:rPr lang="en"/>
              <a:t>Roll was measured around a stable axis point</a:t>
            </a:r>
            <a:endParaRPr/>
          </a:p>
          <a:p>
            <a:pPr indent="0" lvl="0" marL="0" rtl="0" algn="l">
              <a:spcBef>
                <a:spcPts val="0"/>
              </a:spcBef>
              <a:spcAft>
                <a:spcPts val="0"/>
              </a:spcAft>
              <a:buNone/>
            </a:pPr>
            <a:r>
              <a:rPr b="1" lang="en"/>
              <a:t>Yaw </a:t>
            </a:r>
            <a:r>
              <a:rPr lang="en"/>
              <a:t>had the lowest position accuracy </a:t>
            </a:r>
            <a:endParaRPr/>
          </a:p>
          <a:p>
            <a:pPr indent="-317500" lvl="0" marL="457200" rtl="0" algn="l">
              <a:spcBef>
                <a:spcPts val="0"/>
              </a:spcBef>
              <a:spcAft>
                <a:spcPts val="0"/>
              </a:spcAft>
              <a:buSzPts val="1400"/>
              <a:buChar char="●"/>
            </a:pPr>
            <a:r>
              <a:rPr lang="en"/>
              <a:t>Likely due to accumulated drift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Limitations:</a:t>
            </a:r>
            <a:endParaRPr/>
          </a:p>
          <a:p>
            <a:pPr indent="-317500" lvl="0" marL="457200" rtl="0" algn="l">
              <a:spcBef>
                <a:spcPts val="0"/>
              </a:spcBef>
              <a:spcAft>
                <a:spcPts val="0"/>
              </a:spcAft>
              <a:buSzPts val="1400"/>
              <a:buChar char="●"/>
            </a:pPr>
            <a:r>
              <a:rPr lang="en"/>
              <a:t>Use the phone compass for yaw measurement</a:t>
            </a:r>
            <a:endParaRPr/>
          </a:p>
          <a:p>
            <a:pPr indent="-317500" lvl="0" marL="457200" rtl="0" algn="l">
              <a:spcBef>
                <a:spcPts val="0"/>
              </a:spcBef>
              <a:spcAft>
                <a:spcPts val="0"/>
              </a:spcAft>
              <a:buSzPts val="1400"/>
              <a:buChar char="●"/>
            </a:pPr>
            <a:r>
              <a:rPr lang="en"/>
              <a:t>Angle gauge and phone were held as close to the arm and servo  brackets as possible </a:t>
            </a:r>
            <a:endParaRPr/>
          </a:p>
          <a:p>
            <a:pPr indent="0" lvl="0" marL="0" rtl="0" algn="l">
              <a:spcBef>
                <a:spcPts val="0"/>
              </a:spcBef>
              <a:spcAft>
                <a:spcPts val="0"/>
              </a:spcAft>
              <a:buNone/>
            </a:pPr>
            <a:r>
              <a:t/>
            </a:r>
            <a:endParaRPr/>
          </a:p>
        </p:txBody>
      </p:sp>
      <p:sp>
        <p:nvSpPr>
          <p:cNvPr id="796" name="Google Shape;796;p42"/>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Position Accuracy Method</a:t>
            </a:r>
            <a:endParaRPr/>
          </a:p>
        </p:txBody>
      </p:sp>
      <p:sp>
        <p:nvSpPr>
          <p:cNvPr id="797" name="Google Shape;79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3"/>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Maneuverability and Grip</a:t>
            </a:r>
            <a:endParaRPr>
              <a:solidFill>
                <a:schemeClr val="dk1"/>
              </a:solidFill>
            </a:endParaRPr>
          </a:p>
          <a:p>
            <a:pPr indent="0" lvl="0" marL="0" rtl="0" algn="l">
              <a:spcBef>
                <a:spcPts val="0"/>
              </a:spcBef>
              <a:spcAft>
                <a:spcPts val="0"/>
              </a:spcAft>
              <a:buNone/>
            </a:pPr>
            <a:r>
              <a:t/>
            </a:r>
            <a:endParaRPr/>
          </a:p>
        </p:txBody>
      </p:sp>
      <p:sp>
        <p:nvSpPr>
          <p:cNvPr id="803" name="Google Shape;803;p43"/>
          <p:cNvSpPr txBox="1"/>
          <p:nvPr>
            <p:ph idx="1" type="subTitle"/>
          </p:nvPr>
        </p:nvSpPr>
        <p:spPr>
          <a:xfrm>
            <a:off x="720025" y="1610950"/>
            <a:ext cx="75897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 if</a:t>
            </a:r>
            <a:r>
              <a:rPr lang="en"/>
              <a:t> gripper torque and range of motion of wrist was sufficient to place rings on pegs</a:t>
            </a:r>
            <a:endParaRPr/>
          </a:p>
          <a:p>
            <a:pPr indent="0" lvl="0" marL="0" rtl="0" algn="l">
              <a:spcBef>
                <a:spcPts val="0"/>
              </a:spcBef>
              <a:spcAft>
                <a:spcPts val="0"/>
              </a:spcAft>
              <a:buNone/>
            </a:pPr>
            <a:r>
              <a:t/>
            </a:r>
            <a:endParaRPr/>
          </a:p>
        </p:txBody>
      </p:sp>
      <p:sp>
        <p:nvSpPr>
          <p:cNvPr id="804" name="Google Shape;804;p43"/>
          <p:cNvSpPr txBox="1"/>
          <p:nvPr>
            <p:ph idx="4" type="subTitle"/>
          </p:nvPr>
        </p:nvSpPr>
        <p:spPr>
          <a:xfrm>
            <a:off x="720025" y="1241275"/>
            <a:ext cx="31659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via Ring Toss </a:t>
            </a:r>
            <a:endParaRPr/>
          </a:p>
        </p:txBody>
      </p:sp>
      <p:pic>
        <p:nvPicPr>
          <p:cNvPr id="805" name="Google Shape;805;p43"/>
          <p:cNvPicPr preferRelativeResize="0"/>
          <p:nvPr/>
        </p:nvPicPr>
        <p:blipFill>
          <a:blip r:embed="rId3">
            <a:alphaModFix/>
          </a:blip>
          <a:stretch>
            <a:fillRect/>
          </a:stretch>
        </p:blipFill>
        <p:spPr>
          <a:xfrm>
            <a:off x="3156325" y="2084363"/>
            <a:ext cx="2948101" cy="2093011"/>
          </a:xfrm>
          <a:prstGeom prst="rect">
            <a:avLst/>
          </a:prstGeom>
          <a:noFill/>
          <a:ln>
            <a:noFill/>
          </a:ln>
        </p:spPr>
      </p:pic>
      <p:sp>
        <p:nvSpPr>
          <p:cNvPr id="806" name="Google Shape;806;p43"/>
          <p:cNvSpPr txBox="1"/>
          <p:nvPr/>
        </p:nvSpPr>
        <p:spPr>
          <a:xfrm>
            <a:off x="3632725" y="4177375"/>
            <a:ext cx="294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12: Ring Toss Test Set-up</a:t>
            </a:r>
            <a:endParaRPr i="1" sz="1200">
              <a:solidFill>
                <a:schemeClr val="dk2"/>
              </a:solidFill>
              <a:latin typeface="Libre Franklin"/>
              <a:ea typeface="Libre Franklin"/>
              <a:cs typeface="Libre Franklin"/>
              <a:sym typeface="Libre Franklin"/>
            </a:endParaRPr>
          </a:p>
        </p:txBody>
      </p:sp>
      <p:sp>
        <p:nvSpPr>
          <p:cNvPr id="807" name="Google Shape;80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4"/>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Maneuverability and Grip</a:t>
            </a:r>
            <a:endParaRPr>
              <a:solidFill>
                <a:schemeClr val="dk1"/>
              </a:solidFill>
            </a:endParaRPr>
          </a:p>
          <a:p>
            <a:pPr indent="0" lvl="0" marL="0" rtl="0" algn="l">
              <a:spcBef>
                <a:spcPts val="0"/>
              </a:spcBef>
              <a:spcAft>
                <a:spcPts val="0"/>
              </a:spcAft>
              <a:buNone/>
            </a:pPr>
            <a:r>
              <a:t/>
            </a:r>
            <a:endParaRPr/>
          </a:p>
        </p:txBody>
      </p:sp>
      <p:sp>
        <p:nvSpPr>
          <p:cNvPr id="813" name="Google Shape;813;p44"/>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via Ring Toss </a:t>
            </a:r>
            <a:endParaRPr/>
          </a:p>
        </p:txBody>
      </p:sp>
      <p:graphicFrame>
        <p:nvGraphicFramePr>
          <p:cNvPr id="814" name="Google Shape;814;p44"/>
          <p:cNvGraphicFramePr/>
          <p:nvPr/>
        </p:nvGraphicFramePr>
        <p:xfrm>
          <a:off x="1890650" y="1893363"/>
          <a:ext cx="3000000" cy="3000000"/>
        </p:xfrm>
        <a:graphic>
          <a:graphicData uri="http://schemas.openxmlformats.org/drawingml/2006/table">
            <a:tbl>
              <a:tblPr>
                <a:noFill/>
                <a:tableStyleId>{B1640DDA-BB60-4606-8983-E6D04F00B68E}</a:tableStyleId>
              </a:tblPr>
              <a:tblGrid>
                <a:gridCol w="3296825"/>
                <a:gridCol w="2065900"/>
              </a:tblGrid>
              <a:tr h="381000">
                <a:tc>
                  <a:txBody>
                    <a:bodyPr/>
                    <a:lstStyle/>
                    <a:p>
                      <a:pPr indent="0" lvl="0" marL="0" rtl="0" algn="ctr">
                        <a:spcBef>
                          <a:spcPts val="0"/>
                        </a:spcBef>
                        <a:spcAft>
                          <a:spcPts val="0"/>
                        </a:spcAft>
                        <a:buNone/>
                      </a:pPr>
                      <a:r>
                        <a:rPr lang="en">
                          <a:solidFill>
                            <a:schemeClr val="accent6"/>
                          </a:solidFill>
                        </a:rPr>
                        <a:t>User </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Time (Seconds) </a:t>
                      </a:r>
                      <a:endParaRPr>
                        <a:solidFill>
                          <a:schemeClr val="accent6"/>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accent6"/>
                          </a:solidFill>
                        </a:rPr>
                        <a:t>Hunsi (Experienced User - 5+ Trials)</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38</a:t>
                      </a:r>
                      <a:endParaRPr>
                        <a:solidFill>
                          <a:schemeClr val="accent6"/>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accent6"/>
                          </a:solidFill>
                        </a:rPr>
                        <a:t>Sonali (New User)</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69</a:t>
                      </a:r>
                      <a:endParaRPr>
                        <a:solidFill>
                          <a:schemeClr val="accent6"/>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accent6"/>
                          </a:solidFill>
                        </a:rPr>
                        <a:t>Anaya (New User)</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75</a:t>
                      </a:r>
                      <a:endParaRPr>
                        <a:solidFill>
                          <a:schemeClr val="accent6"/>
                        </a:solidFill>
                      </a:endParaRPr>
                    </a:p>
                  </a:txBody>
                  <a:tcPr marT="91425" marB="91425" marR="91425" marL="91425" anchor="ctr"/>
                </a:tc>
              </a:tr>
            </a:tbl>
          </a:graphicData>
        </a:graphic>
      </p:graphicFrame>
      <p:sp>
        <p:nvSpPr>
          <p:cNvPr id="815" name="Google Shape;815;p44"/>
          <p:cNvSpPr txBox="1"/>
          <p:nvPr/>
        </p:nvSpPr>
        <p:spPr>
          <a:xfrm>
            <a:off x="182550" y="3599850"/>
            <a:ext cx="87789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latin typeface="Stoke"/>
                <a:ea typeface="Stoke"/>
                <a:cs typeface="Stoke"/>
                <a:sym typeface="Stoke"/>
              </a:rPr>
              <a:t>U</a:t>
            </a:r>
            <a:r>
              <a:rPr lang="en" sz="1600">
                <a:solidFill>
                  <a:schemeClr val="dk1"/>
                </a:solidFill>
                <a:latin typeface="Stoke"/>
                <a:ea typeface="Stoke"/>
                <a:cs typeface="Stoke"/>
                <a:sym typeface="Stoke"/>
              </a:rPr>
              <a:t>sers are capable of accurately manipulating in </a:t>
            </a:r>
            <a:r>
              <a:rPr lang="en" sz="1600">
                <a:solidFill>
                  <a:schemeClr val="accent2"/>
                </a:solidFill>
                <a:latin typeface="Stoke"/>
                <a:ea typeface="Stoke"/>
                <a:cs typeface="Stoke"/>
                <a:sym typeface="Stoke"/>
              </a:rPr>
              <a:t>4DOF, </a:t>
            </a:r>
            <a:r>
              <a:rPr lang="en" sz="1600">
                <a:solidFill>
                  <a:schemeClr val="dk1"/>
                </a:solidFill>
                <a:latin typeface="Stoke"/>
                <a:ea typeface="Stoke"/>
                <a:cs typeface="Stoke"/>
                <a:sym typeface="Stoke"/>
              </a:rPr>
              <a:t>with accuracy improving with </a:t>
            </a:r>
            <a:r>
              <a:rPr lang="en" sz="1600">
                <a:solidFill>
                  <a:schemeClr val="accent2"/>
                </a:solidFill>
                <a:latin typeface="Stoke"/>
                <a:ea typeface="Stoke"/>
                <a:cs typeface="Stoke"/>
                <a:sym typeface="Stoke"/>
              </a:rPr>
              <a:t>experience.</a:t>
            </a:r>
            <a:r>
              <a:rPr lang="en" sz="1600">
                <a:solidFill>
                  <a:schemeClr val="dk1"/>
                </a:solidFill>
                <a:latin typeface="Stoke"/>
                <a:ea typeface="Stoke"/>
                <a:cs typeface="Stoke"/>
                <a:sym typeface="Stoke"/>
              </a:rPr>
              <a:t> </a:t>
            </a:r>
            <a:r>
              <a:rPr lang="en" sz="1600">
                <a:solidFill>
                  <a:schemeClr val="accent6"/>
                </a:solidFill>
                <a:latin typeface="Stoke"/>
                <a:ea typeface="Stoke"/>
                <a:cs typeface="Stoke"/>
                <a:sym typeface="Stoke"/>
              </a:rPr>
              <a:t>Grip varies </a:t>
            </a:r>
            <a:r>
              <a:rPr lang="en" sz="1600">
                <a:solidFill>
                  <a:schemeClr val="dk1"/>
                </a:solidFill>
                <a:latin typeface="Stoke"/>
                <a:ea typeface="Stoke"/>
                <a:cs typeface="Stoke"/>
                <a:sym typeface="Stoke"/>
              </a:rPr>
              <a:t>with initial positioning. Range would benefit from 2DOF provided by </a:t>
            </a:r>
            <a:r>
              <a:rPr lang="en" sz="1600">
                <a:solidFill>
                  <a:schemeClr val="accent2"/>
                </a:solidFill>
                <a:latin typeface="Stoke"/>
                <a:ea typeface="Stoke"/>
                <a:cs typeface="Stoke"/>
                <a:sym typeface="Stoke"/>
              </a:rPr>
              <a:t>BILK integration.</a:t>
            </a:r>
            <a:endParaRPr sz="1600">
              <a:solidFill>
                <a:schemeClr val="dk1"/>
              </a:solidFill>
              <a:latin typeface="Stoke"/>
              <a:ea typeface="Stoke"/>
              <a:cs typeface="Stoke"/>
              <a:sym typeface="Stoke"/>
            </a:endParaRPr>
          </a:p>
        </p:txBody>
      </p:sp>
      <p:sp>
        <p:nvSpPr>
          <p:cNvPr id="816" name="Google Shape;81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45" title="hunsi-cropped.mov">
            <a:hlinkClick r:id="rId3"/>
          </p:cNvPr>
          <p:cNvPicPr preferRelativeResize="0"/>
          <p:nvPr/>
        </p:nvPicPr>
        <p:blipFill>
          <a:blip r:embed="rId4">
            <a:alphaModFix/>
          </a:blip>
          <a:stretch>
            <a:fillRect/>
          </a:stretch>
        </p:blipFill>
        <p:spPr>
          <a:xfrm>
            <a:off x="1444800" y="226350"/>
            <a:ext cx="6254400" cy="4690800"/>
          </a:xfrm>
          <a:prstGeom prst="rect">
            <a:avLst/>
          </a:prstGeom>
          <a:noFill/>
          <a:ln>
            <a:noFill/>
          </a:ln>
        </p:spPr>
      </p:pic>
      <p:sp>
        <p:nvSpPr>
          <p:cNvPr id="822" name="Google Shape;82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6"/>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r>
              <a:rPr lang="en">
                <a:solidFill>
                  <a:schemeClr val="dk1"/>
                </a:solidFill>
              </a:rPr>
              <a:t>Maneuverability and Grip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8" name="Google Shape;828;p46"/>
          <p:cNvSpPr txBox="1"/>
          <p:nvPr>
            <p:ph idx="1" type="subTitle"/>
          </p:nvPr>
        </p:nvSpPr>
        <p:spPr>
          <a:xfrm>
            <a:off x="720025" y="1610950"/>
            <a:ext cx="7471500" cy="26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for t</a:t>
            </a:r>
            <a:r>
              <a:rPr lang="en"/>
              <a:t>esting mobility of all servos at once including the gripper servo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Hunsi</a:t>
            </a:r>
            <a:r>
              <a:rPr lang="en"/>
              <a:t> completed the task the fastest</a:t>
            </a:r>
            <a:endParaRPr/>
          </a:p>
          <a:p>
            <a:pPr indent="-317500" lvl="0" marL="457200" rtl="0" algn="l">
              <a:spcBef>
                <a:spcPts val="0"/>
              </a:spcBef>
              <a:spcAft>
                <a:spcPts val="0"/>
              </a:spcAft>
              <a:buSzPts val="1400"/>
              <a:buChar char="●"/>
            </a:pPr>
            <a:r>
              <a:rPr lang="en"/>
              <a:t>Had the most experience with the system</a:t>
            </a:r>
            <a:endParaRPr/>
          </a:p>
          <a:p>
            <a:pPr indent="-317500" lvl="0" marL="457200" rtl="0" algn="l">
              <a:spcBef>
                <a:spcPts val="0"/>
              </a:spcBef>
              <a:spcAft>
                <a:spcPts val="0"/>
              </a:spcAft>
              <a:buSzPts val="1400"/>
              <a:buChar char="●"/>
            </a:pPr>
            <a:r>
              <a:rPr lang="en"/>
              <a:t>Learning about system greatly affects the performance during the ring toss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Limitations:</a:t>
            </a:r>
            <a:endParaRPr/>
          </a:p>
          <a:p>
            <a:pPr indent="-317500" lvl="0" marL="457200" rtl="0" algn="l">
              <a:spcBef>
                <a:spcPts val="0"/>
              </a:spcBef>
              <a:spcAft>
                <a:spcPts val="0"/>
              </a:spcAft>
              <a:buSzPts val="1400"/>
              <a:buChar char="●"/>
            </a:pPr>
            <a:r>
              <a:rPr lang="en"/>
              <a:t>Tested the system with users of varying experience </a:t>
            </a:r>
            <a:endParaRPr/>
          </a:p>
          <a:p>
            <a:pPr indent="-317500" lvl="0" marL="457200" rtl="0" algn="l">
              <a:spcBef>
                <a:spcPts val="0"/>
              </a:spcBef>
              <a:spcAft>
                <a:spcPts val="0"/>
              </a:spcAft>
              <a:buSzPts val="1400"/>
              <a:buChar char="●"/>
            </a:pPr>
            <a:r>
              <a:rPr lang="en"/>
              <a:t>System would halt once calibration values were not met</a:t>
            </a:r>
            <a:endParaRPr/>
          </a:p>
          <a:p>
            <a:pPr indent="-317500" lvl="1" marL="914400" rtl="0" algn="l">
              <a:spcBef>
                <a:spcPts val="0"/>
              </a:spcBef>
              <a:spcAft>
                <a:spcPts val="0"/>
              </a:spcAft>
              <a:buSzPts val="1400"/>
              <a:buChar char="○"/>
            </a:pPr>
            <a:r>
              <a:rPr lang="en"/>
              <a:t>Caused delay in task completion</a:t>
            </a:r>
            <a:endParaRPr/>
          </a:p>
          <a:p>
            <a:pPr indent="-317500" lvl="1" marL="914400" rtl="0" algn="l">
              <a:spcBef>
                <a:spcPts val="0"/>
              </a:spcBef>
              <a:spcAft>
                <a:spcPts val="0"/>
              </a:spcAft>
              <a:buSzPts val="1400"/>
              <a:buChar char="○"/>
            </a:pPr>
            <a:r>
              <a:rPr lang="en"/>
              <a:t>Caused loss of control of grip on ring</a:t>
            </a:r>
            <a:endParaRPr/>
          </a:p>
          <a:p>
            <a:pPr indent="0" lvl="0" marL="0" rtl="0" algn="l">
              <a:spcBef>
                <a:spcPts val="1600"/>
              </a:spcBef>
              <a:spcAft>
                <a:spcPts val="0"/>
              </a:spcAft>
              <a:buNone/>
            </a:pPr>
            <a:r>
              <a:t/>
            </a:r>
            <a:endParaRPr/>
          </a:p>
        </p:txBody>
      </p:sp>
      <p:sp>
        <p:nvSpPr>
          <p:cNvPr id="829" name="Google Shape;829;p46"/>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t>Maneuverability and Grip</a:t>
            </a:r>
            <a:endParaRPr/>
          </a:p>
        </p:txBody>
      </p:sp>
      <p:sp>
        <p:nvSpPr>
          <p:cNvPr id="830" name="Google Shape;83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7"/>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Haptic Feedback</a:t>
            </a:r>
            <a:endParaRPr>
              <a:solidFill>
                <a:schemeClr val="dk1"/>
              </a:solidFill>
            </a:endParaRPr>
          </a:p>
          <a:p>
            <a:pPr indent="0" lvl="0" marL="0" rtl="0" algn="l">
              <a:spcBef>
                <a:spcPts val="0"/>
              </a:spcBef>
              <a:spcAft>
                <a:spcPts val="0"/>
              </a:spcAft>
              <a:buNone/>
            </a:pPr>
            <a:r>
              <a:t/>
            </a:r>
            <a:endParaRPr/>
          </a:p>
        </p:txBody>
      </p:sp>
      <p:graphicFrame>
        <p:nvGraphicFramePr>
          <p:cNvPr id="836" name="Google Shape;836;p47"/>
          <p:cNvGraphicFramePr/>
          <p:nvPr/>
        </p:nvGraphicFramePr>
        <p:xfrm>
          <a:off x="720000" y="2580388"/>
          <a:ext cx="3000000" cy="3000000"/>
        </p:xfrm>
        <a:graphic>
          <a:graphicData uri="http://schemas.openxmlformats.org/drawingml/2006/table">
            <a:tbl>
              <a:tblPr>
                <a:noFill/>
                <a:tableStyleId>{B1640DDA-BB60-4606-8983-E6D04F00B68E}</a:tableStyleId>
              </a:tblPr>
              <a:tblGrid>
                <a:gridCol w="1540800"/>
                <a:gridCol w="1540800"/>
                <a:gridCol w="1540800"/>
                <a:gridCol w="1540800"/>
                <a:gridCol w="1540800"/>
              </a:tblGrid>
              <a:tr h="381000">
                <a:tc>
                  <a:txBody>
                    <a:bodyPr/>
                    <a:lstStyle/>
                    <a:p>
                      <a:pPr indent="0" lvl="0" marL="0" rtl="0" algn="ctr">
                        <a:spcBef>
                          <a:spcPts val="0"/>
                        </a:spcBef>
                        <a:spcAft>
                          <a:spcPts val="0"/>
                        </a:spcAft>
                        <a:buNone/>
                      </a:pPr>
                      <a:r>
                        <a:rPr lang="en">
                          <a:solidFill>
                            <a:schemeClr val="accent6"/>
                          </a:solidFill>
                        </a:rPr>
                        <a:t>Material </a:t>
                      </a:r>
                      <a:r>
                        <a:rPr lang="en">
                          <a:solidFill>
                            <a:schemeClr val="accent6"/>
                          </a:solidFill>
                        </a:rPr>
                        <a:t> </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Elastic Modulus (GPa)</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Thickness (in.) </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Max Force Reading</a:t>
                      </a:r>
                      <a:endParaRPr>
                        <a:solidFill>
                          <a:schemeClr val="accent6"/>
                        </a:solidFill>
                      </a:endParaRPr>
                    </a:p>
                  </a:txBody>
                  <a:tcPr marT="91425" marB="91425" marR="91425" marL="91425" anchor="ctr"/>
                </a:tc>
                <a:tc>
                  <a:txBody>
                    <a:bodyPr/>
                    <a:lstStyle/>
                    <a:p>
                      <a:pPr indent="0" lvl="0" marL="0" rtl="0" algn="ctr">
                        <a:spcBef>
                          <a:spcPts val="0"/>
                        </a:spcBef>
                        <a:spcAft>
                          <a:spcPts val="0"/>
                        </a:spcAft>
                        <a:buNone/>
                      </a:pPr>
                      <a:r>
                        <a:rPr lang="en">
                          <a:solidFill>
                            <a:schemeClr val="accent6"/>
                          </a:solidFill>
                        </a:rPr>
                        <a:t>Haptic Vibration Level</a:t>
                      </a:r>
                      <a:endParaRPr>
                        <a:solidFill>
                          <a:schemeClr val="accent6"/>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accent6"/>
                          </a:solidFill>
                        </a:rPr>
                        <a:t>Polyolefin</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2.5</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5.1875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153</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3</a:t>
                      </a:r>
                      <a:endParaRPr>
                        <a:solidFill>
                          <a:schemeClr val="accent6"/>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accent6"/>
                          </a:solidFill>
                        </a:rPr>
                        <a:t>Clay</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8</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5.125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212</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4</a:t>
                      </a:r>
                      <a:endParaRPr>
                        <a:solidFill>
                          <a:schemeClr val="accent6"/>
                        </a:solidFill>
                      </a:endParaRPr>
                    </a:p>
                  </a:txBody>
                  <a:tcPr marT="91425" marB="91425" marR="91425" marL="91425"/>
                </a:tc>
              </a:tr>
            </a:tbl>
          </a:graphicData>
        </a:graphic>
      </p:graphicFrame>
      <p:sp>
        <p:nvSpPr>
          <p:cNvPr id="837" name="Google Shape;837;p47"/>
          <p:cNvSpPr txBox="1"/>
          <p:nvPr>
            <p:ph idx="4" type="subTitle"/>
          </p:nvPr>
        </p:nvSpPr>
        <p:spPr>
          <a:xfrm>
            <a:off x="622675" y="4216121"/>
            <a:ext cx="77040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Based on stiffness test, s</a:t>
            </a:r>
            <a:r>
              <a:rPr lang="en" sz="1600"/>
              <a:t>tiffer material outputted </a:t>
            </a:r>
            <a:r>
              <a:rPr lang="en" sz="1600">
                <a:solidFill>
                  <a:schemeClr val="accent2"/>
                </a:solidFill>
              </a:rPr>
              <a:t>higher </a:t>
            </a:r>
            <a:r>
              <a:rPr lang="en" sz="1600"/>
              <a:t>compressive forces and </a:t>
            </a:r>
            <a:r>
              <a:rPr lang="en" sz="1600">
                <a:solidFill>
                  <a:schemeClr val="accent2"/>
                </a:solidFill>
              </a:rPr>
              <a:t>stronger</a:t>
            </a:r>
            <a:r>
              <a:rPr lang="en" sz="1600"/>
              <a:t> haptic vibrations at the master. </a:t>
            </a:r>
            <a:endParaRPr sz="1600"/>
          </a:p>
        </p:txBody>
      </p:sp>
      <p:cxnSp>
        <p:nvCxnSpPr>
          <p:cNvPr id="838" name="Google Shape;838;p47"/>
          <p:cNvCxnSpPr>
            <a:endCxn id="839" idx="6"/>
          </p:cNvCxnSpPr>
          <p:nvPr/>
        </p:nvCxnSpPr>
        <p:spPr>
          <a:xfrm>
            <a:off x="1931500" y="1683425"/>
            <a:ext cx="6165900" cy="4800"/>
          </a:xfrm>
          <a:prstGeom prst="straightConnector1">
            <a:avLst/>
          </a:prstGeom>
          <a:noFill/>
          <a:ln cap="flat" cmpd="sng" w="19050">
            <a:solidFill>
              <a:schemeClr val="dk2"/>
            </a:solidFill>
            <a:prstDash val="solid"/>
            <a:round/>
            <a:headEnd len="med" w="med" type="none"/>
            <a:tailEnd len="med" w="med" type="none"/>
          </a:ln>
        </p:spPr>
      </p:cxnSp>
      <p:sp>
        <p:nvSpPr>
          <p:cNvPr id="840" name="Google Shape;840;p47"/>
          <p:cNvSpPr txBox="1"/>
          <p:nvPr/>
        </p:nvSpPr>
        <p:spPr>
          <a:xfrm>
            <a:off x="-130200" y="1176125"/>
            <a:ext cx="16089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chemeClr val="dk2"/>
                </a:solidFill>
                <a:latin typeface="Libre Franklin"/>
                <a:ea typeface="Libre Franklin"/>
                <a:cs typeface="Libre Franklin"/>
                <a:sym typeface="Libre Franklin"/>
              </a:rPr>
              <a:t>Force Reading</a:t>
            </a:r>
            <a:endParaRPr i="1">
              <a:solidFill>
                <a:schemeClr val="dk2"/>
              </a:solidFill>
              <a:latin typeface="Libre Franklin"/>
              <a:ea typeface="Libre Franklin"/>
              <a:cs typeface="Libre Franklin"/>
              <a:sym typeface="Libre Franklin"/>
            </a:endParaRPr>
          </a:p>
        </p:txBody>
      </p:sp>
      <p:sp>
        <p:nvSpPr>
          <p:cNvPr id="841" name="Google Shape;841;p47"/>
          <p:cNvSpPr txBox="1"/>
          <p:nvPr/>
        </p:nvSpPr>
        <p:spPr>
          <a:xfrm>
            <a:off x="233100" y="1876025"/>
            <a:ext cx="12456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chemeClr val="dk2"/>
                </a:solidFill>
                <a:latin typeface="Libre Franklin"/>
                <a:ea typeface="Libre Franklin"/>
                <a:cs typeface="Libre Franklin"/>
                <a:sym typeface="Libre Franklin"/>
              </a:rPr>
              <a:t>Haptic Level</a:t>
            </a:r>
            <a:endParaRPr i="1">
              <a:solidFill>
                <a:schemeClr val="dk2"/>
              </a:solidFill>
              <a:latin typeface="Libre Franklin"/>
              <a:ea typeface="Libre Franklin"/>
              <a:cs typeface="Libre Franklin"/>
              <a:sym typeface="Libre Franklin"/>
            </a:endParaRPr>
          </a:p>
        </p:txBody>
      </p:sp>
      <p:sp>
        <p:nvSpPr>
          <p:cNvPr id="842" name="Google Shape;842;p47"/>
          <p:cNvSpPr/>
          <p:nvPr/>
        </p:nvSpPr>
        <p:spPr>
          <a:xfrm>
            <a:off x="18298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3" name="Google Shape;843;p47"/>
          <p:cNvSpPr/>
          <p:nvPr/>
        </p:nvSpPr>
        <p:spPr>
          <a:xfrm>
            <a:off x="66634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4" name="Google Shape;844;p47"/>
          <p:cNvSpPr/>
          <p:nvPr/>
        </p:nvSpPr>
        <p:spPr>
          <a:xfrm>
            <a:off x="42466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5" name="Google Shape;845;p47"/>
          <p:cNvSpPr/>
          <p:nvPr/>
        </p:nvSpPr>
        <p:spPr>
          <a:xfrm>
            <a:off x="30382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6" name="Google Shape;846;p47"/>
          <p:cNvSpPr/>
          <p:nvPr/>
        </p:nvSpPr>
        <p:spPr>
          <a:xfrm>
            <a:off x="54550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7" name="Google Shape;847;p47"/>
          <p:cNvSpPr/>
          <p:nvPr/>
        </p:nvSpPr>
        <p:spPr>
          <a:xfrm>
            <a:off x="1478700" y="1329425"/>
            <a:ext cx="199800" cy="765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8" name="Google Shape;848;p47"/>
          <p:cNvSpPr/>
          <p:nvPr/>
        </p:nvSpPr>
        <p:spPr>
          <a:xfrm>
            <a:off x="1478700" y="2039125"/>
            <a:ext cx="199800" cy="765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49" name="Google Shape;849;p47"/>
          <p:cNvSpPr txBox="1"/>
          <p:nvPr/>
        </p:nvSpPr>
        <p:spPr>
          <a:xfrm>
            <a:off x="1626925" y="1159025"/>
            <a:ext cx="4761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0</a:t>
            </a:r>
            <a:endParaRPr>
              <a:solidFill>
                <a:schemeClr val="dk2"/>
              </a:solidFill>
              <a:latin typeface="Libre Franklin"/>
              <a:ea typeface="Libre Franklin"/>
              <a:cs typeface="Libre Franklin"/>
              <a:sym typeface="Libre Franklin"/>
            </a:endParaRPr>
          </a:p>
        </p:txBody>
      </p:sp>
      <p:sp>
        <p:nvSpPr>
          <p:cNvPr id="850" name="Google Shape;850;p47"/>
          <p:cNvSpPr txBox="1"/>
          <p:nvPr/>
        </p:nvSpPr>
        <p:spPr>
          <a:xfrm>
            <a:off x="2860025" y="1159025"/>
            <a:ext cx="4761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50</a:t>
            </a:r>
            <a:endParaRPr>
              <a:solidFill>
                <a:schemeClr val="dk2"/>
              </a:solidFill>
              <a:latin typeface="Libre Franklin"/>
              <a:ea typeface="Libre Franklin"/>
              <a:cs typeface="Libre Franklin"/>
              <a:sym typeface="Libre Franklin"/>
            </a:endParaRPr>
          </a:p>
        </p:txBody>
      </p:sp>
      <p:sp>
        <p:nvSpPr>
          <p:cNvPr id="851" name="Google Shape;851;p47"/>
          <p:cNvSpPr txBox="1"/>
          <p:nvPr/>
        </p:nvSpPr>
        <p:spPr>
          <a:xfrm>
            <a:off x="4001650" y="1159025"/>
            <a:ext cx="6513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100</a:t>
            </a:r>
            <a:endParaRPr>
              <a:solidFill>
                <a:schemeClr val="dk2"/>
              </a:solidFill>
              <a:latin typeface="Libre Franklin"/>
              <a:ea typeface="Libre Franklin"/>
              <a:cs typeface="Libre Franklin"/>
              <a:sym typeface="Libre Franklin"/>
            </a:endParaRPr>
          </a:p>
        </p:txBody>
      </p:sp>
      <p:sp>
        <p:nvSpPr>
          <p:cNvPr id="852" name="Google Shape;852;p47"/>
          <p:cNvSpPr txBox="1"/>
          <p:nvPr/>
        </p:nvSpPr>
        <p:spPr>
          <a:xfrm>
            <a:off x="5147350" y="1159025"/>
            <a:ext cx="6513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200</a:t>
            </a:r>
            <a:endParaRPr>
              <a:solidFill>
                <a:schemeClr val="dk2"/>
              </a:solidFill>
              <a:latin typeface="Libre Franklin"/>
              <a:ea typeface="Libre Franklin"/>
              <a:cs typeface="Libre Franklin"/>
              <a:sym typeface="Libre Franklin"/>
            </a:endParaRPr>
          </a:p>
        </p:txBody>
      </p:sp>
      <p:sp>
        <p:nvSpPr>
          <p:cNvPr id="839" name="Google Shape;839;p47"/>
          <p:cNvSpPr/>
          <p:nvPr/>
        </p:nvSpPr>
        <p:spPr>
          <a:xfrm>
            <a:off x="7871800" y="1571525"/>
            <a:ext cx="225600" cy="2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sp>
        <p:nvSpPr>
          <p:cNvPr id="853" name="Google Shape;853;p47"/>
          <p:cNvSpPr txBox="1"/>
          <p:nvPr/>
        </p:nvSpPr>
        <p:spPr>
          <a:xfrm>
            <a:off x="6375375" y="1159025"/>
            <a:ext cx="6513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4</a:t>
            </a:r>
            <a:r>
              <a:rPr lang="en">
                <a:solidFill>
                  <a:schemeClr val="dk2"/>
                </a:solidFill>
                <a:latin typeface="Libre Franklin"/>
                <a:ea typeface="Libre Franklin"/>
                <a:cs typeface="Libre Franklin"/>
                <a:sym typeface="Libre Franklin"/>
              </a:rPr>
              <a:t>00</a:t>
            </a:r>
            <a:endParaRPr>
              <a:solidFill>
                <a:schemeClr val="dk2"/>
              </a:solidFill>
              <a:latin typeface="Libre Franklin"/>
              <a:ea typeface="Libre Franklin"/>
              <a:cs typeface="Libre Franklin"/>
              <a:sym typeface="Libre Franklin"/>
            </a:endParaRPr>
          </a:p>
        </p:txBody>
      </p:sp>
      <p:sp>
        <p:nvSpPr>
          <p:cNvPr id="854" name="Google Shape;854;p47"/>
          <p:cNvSpPr txBox="1"/>
          <p:nvPr/>
        </p:nvSpPr>
        <p:spPr>
          <a:xfrm>
            <a:off x="7603400" y="1159025"/>
            <a:ext cx="6513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400+</a:t>
            </a:r>
            <a:endParaRPr>
              <a:solidFill>
                <a:schemeClr val="dk2"/>
              </a:solidFill>
              <a:latin typeface="Libre Franklin"/>
              <a:ea typeface="Libre Franklin"/>
              <a:cs typeface="Libre Franklin"/>
              <a:sym typeface="Libre Franklin"/>
            </a:endParaRPr>
          </a:p>
        </p:txBody>
      </p:sp>
      <p:cxnSp>
        <p:nvCxnSpPr>
          <p:cNvPr id="855" name="Google Shape;855;p47"/>
          <p:cNvCxnSpPr/>
          <p:nvPr/>
        </p:nvCxnSpPr>
        <p:spPr>
          <a:xfrm flipH="1" rot="10800000">
            <a:off x="2055400" y="1882238"/>
            <a:ext cx="980400" cy="3900"/>
          </a:xfrm>
          <a:prstGeom prst="straightConnector1">
            <a:avLst/>
          </a:prstGeom>
          <a:noFill/>
          <a:ln cap="flat" cmpd="sng" w="9525">
            <a:solidFill>
              <a:schemeClr val="dk2"/>
            </a:solidFill>
            <a:prstDash val="solid"/>
            <a:round/>
            <a:headEnd len="med" w="med" type="stealth"/>
            <a:tailEnd len="med" w="med" type="stealth"/>
          </a:ln>
        </p:spPr>
      </p:cxnSp>
      <p:cxnSp>
        <p:nvCxnSpPr>
          <p:cNvPr id="856" name="Google Shape;856;p47"/>
          <p:cNvCxnSpPr/>
          <p:nvPr/>
        </p:nvCxnSpPr>
        <p:spPr>
          <a:xfrm flipH="1" rot="10800000">
            <a:off x="3247825" y="1876013"/>
            <a:ext cx="980400" cy="3900"/>
          </a:xfrm>
          <a:prstGeom prst="straightConnector1">
            <a:avLst/>
          </a:prstGeom>
          <a:noFill/>
          <a:ln cap="flat" cmpd="sng" w="9525">
            <a:solidFill>
              <a:schemeClr val="dk2"/>
            </a:solidFill>
            <a:prstDash val="solid"/>
            <a:round/>
            <a:headEnd len="med" w="med" type="stealth"/>
            <a:tailEnd len="med" w="med" type="stealth"/>
          </a:ln>
        </p:spPr>
      </p:cxnSp>
      <p:cxnSp>
        <p:nvCxnSpPr>
          <p:cNvPr id="857" name="Google Shape;857;p47"/>
          <p:cNvCxnSpPr/>
          <p:nvPr/>
        </p:nvCxnSpPr>
        <p:spPr>
          <a:xfrm flipH="1" rot="10800000">
            <a:off x="4456225" y="1876013"/>
            <a:ext cx="980400" cy="3900"/>
          </a:xfrm>
          <a:prstGeom prst="straightConnector1">
            <a:avLst/>
          </a:prstGeom>
          <a:noFill/>
          <a:ln cap="flat" cmpd="sng" w="9525">
            <a:solidFill>
              <a:schemeClr val="dk2"/>
            </a:solidFill>
            <a:prstDash val="solid"/>
            <a:round/>
            <a:headEnd len="med" w="med" type="stealth"/>
            <a:tailEnd len="med" w="med" type="stealth"/>
          </a:ln>
        </p:spPr>
      </p:cxnSp>
      <p:cxnSp>
        <p:nvCxnSpPr>
          <p:cNvPr id="858" name="Google Shape;858;p47"/>
          <p:cNvCxnSpPr/>
          <p:nvPr/>
        </p:nvCxnSpPr>
        <p:spPr>
          <a:xfrm flipH="1" rot="10800000">
            <a:off x="5664625" y="1876013"/>
            <a:ext cx="980400" cy="3900"/>
          </a:xfrm>
          <a:prstGeom prst="straightConnector1">
            <a:avLst/>
          </a:prstGeom>
          <a:noFill/>
          <a:ln cap="flat" cmpd="sng" w="9525">
            <a:solidFill>
              <a:schemeClr val="dk2"/>
            </a:solidFill>
            <a:prstDash val="solid"/>
            <a:round/>
            <a:headEnd len="med" w="med" type="stealth"/>
            <a:tailEnd len="med" w="med" type="stealth"/>
          </a:ln>
        </p:spPr>
      </p:cxnSp>
      <p:cxnSp>
        <p:nvCxnSpPr>
          <p:cNvPr id="859" name="Google Shape;859;p47"/>
          <p:cNvCxnSpPr/>
          <p:nvPr/>
        </p:nvCxnSpPr>
        <p:spPr>
          <a:xfrm flipH="1" rot="10800000">
            <a:off x="6875425" y="1876013"/>
            <a:ext cx="980400" cy="3900"/>
          </a:xfrm>
          <a:prstGeom prst="straightConnector1">
            <a:avLst/>
          </a:prstGeom>
          <a:noFill/>
          <a:ln cap="flat" cmpd="sng" w="9525">
            <a:solidFill>
              <a:schemeClr val="dk2"/>
            </a:solidFill>
            <a:prstDash val="solid"/>
            <a:round/>
            <a:headEnd len="med" w="med" type="stealth"/>
            <a:tailEnd len="med" w="med" type="stealth"/>
          </a:ln>
        </p:spPr>
      </p:cxnSp>
      <p:sp>
        <p:nvSpPr>
          <p:cNvPr id="860" name="Google Shape;860;p47"/>
          <p:cNvSpPr txBox="1"/>
          <p:nvPr/>
        </p:nvSpPr>
        <p:spPr>
          <a:xfrm>
            <a:off x="2129650" y="1876025"/>
            <a:ext cx="8319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1 : 2</a:t>
            </a:r>
            <a:r>
              <a:rPr lang="en">
                <a:solidFill>
                  <a:schemeClr val="dk2"/>
                </a:solidFill>
                <a:latin typeface="Libre Franklin"/>
                <a:ea typeface="Libre Franklin"/>
                <a:cs typeface="Libre Franklin"/>
                <a:sym typeface="Libre Franklin"/>
              </a:rPr>
              <a:t>0%</a:t>
            </a:r>
            <a:endParaRPr>
              <a:solidFill>
                <a:schemeClr val="dk2"/>
              </a:solidFill>
              <a:latin typeface="Libre Franklin"/>
              <a:ea typeface="Libre Franklin"/>
              <a:cs typeface="Libre Franklin"/>
              <a:sym typeface="Libre Franklin"/>
            </a:endParaRPr>
          </a:p>
        </p:txBody>
      </p:sp>
      <p:sp>
        <p:nvSpPr>
          <p:cNvPr id="861" name="Google Shape;861;p47"/>
          <p:cNvSpPr txBox="1"/>
          <p:nvPr/>
        </p:nvSpPr>
        <p:spPr>
          <a:xfrm>
            <a:off x="3300650" y="1876025"/>
            <a:ext cx="8319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2</a:t>
            </a:r>
            <a:r>
              <a:rPr lang="en">
                <a:solidFill>
                  <a:schemeClr val="dk2"/>
                </a:solidFill>
                <a:latin typeface="Libre Franklin"/>
                <a:ea typeface="Libre Franklin"/>
                <a:cs typeface="Libre Franklin"/>
                <a:sym typeface="Libre Franklin"/>
              </a:rPr>
              <a:t> : 40%</a:t>
            </a:r>
            <a:endParaRPr>
              <a:solidFill>
                <a:schemeClr val="dk2"/>
              </a:solidFill>
              <a:latin typeface="Libre Franklin"/>
              <a:ea typeface="Libre Franklin"/>
              <a:cs typeface="Libre Franklin"/>
              <a:sym typeface="Libre Franklin"/>
            </a:endParaRPr>
          </a:p>
        </p:txBody>
      </p:sp>
      <p:sp>
        <p:nvSpPr>
          <p:cNvPr id="862" name="Google Shape;862;p47"/>
          <p:cNvSpPr txBox="1"/>
          <p:nvPr/>
        </p:nvSpPr>
        <p:spPr>
          <a:xfrm>
            <a:off x="4530475" y="1876025"/>
            <a:ext cx="8319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3</a:t>
            </a:r>
            <a:r>
              <a:rPr lang="en">
                <a:solidFill>
                  <a:schemeClr val="dk2"/>
                </a:solidFill>
                <a:latin typeface="Libre Franklin"/>
                <a:ea typeface="Libre Franklin"/>
                <a:cs typeface="Libre Franklin"/>
                <a:sym typeface="Libre Franklin"/>
              </a:rPr>
              <a:t> : 60%</a:t>
            </a:r>
            <a:endParaRPr>
              <a:solidFill>
                <a:schemeClr val="dk2"/>
              </a:solidFill>
              <a:latin typeface="Libre Franklin"/>
              <a:ea typeface="Libre Franklin"/>
              <a:cs typeface="Libre Franklin"/>
              <a:sym typeface="Libre Franklin"/>
            </a:endParaRPr>
          </a:p>
        </p:txBody>
      </p:sp>
      <p:sp>
        <p:nvSpPr>
          <p:cNvPr id="863" name="Google Shape;863;p47"/>
          <p:cNvSpPr txBox="1"/>
          <p:nvPr/>
        </p:nvSpPr>
        <p:spPr>
          <a:xfrm>
            <a:off x="5738875" y="1876025"/>
            <a:ext cx="8319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4</a:t>
            </a:r>
            <a:r>
              <a:rPr lang="en">
                <a:solidFill>
                  <a:schemeClr val="dk2"/>
                </a:solidFill>
                <a:latin typeface="Libre Franklin"/>
                <a:ea typeface="Libre Franklin"/>
                <a:cs typeface="Libre Franklin"/>
                <a:sym typeface="Libre Franklin"/>
              </a:rPr>
              <a:t> : 80%</a:t>
            </a:r>
            <a:endParaRPr>
              <a:solidFill>
                <a:schemeClr val="dk2"/>
              </a:solidFill>
              <a:latin typeface="Libre Franklin"/>
              <a:ea typeface="Libre Franklin"/>
              <a:cs typeface="Libre Franklin"/>
              <a:sym typeface="Libre Franklin"/>
            </a:endParaRPr>
          </a:p>
        </p:txBody>
      </p:sp>
      <p:sp>
        <p:nvSpPr>
          <p:cNvPr id="864" name="Google Shape;864;p47"/>
          <p:cNvSpPr txBox="1"/>
          <p:nvPr/>
        </p:nvSpPr>
        <p:spPr>
          <a:xfrm>
            <a:off x="6947275" y="1876025"/>
            <a:ext cx="908700" cy="38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bre Franklin"/>
                <a:ea typeface="Libre Franklin"/>
                <a:cs typeface="Libre Franklin"/>
                <a:sym typeface="Libre Franklin"/>
              </a:rPr>
              <a:t>5</a:t>
            </a:r>
            <a:r>
              <a:rPr lang="en">
                <a:solidFill>
                  <a:schemeClr val="dk2"/>
                </a:solidFill>
                <a:latin typeface="Libre Franklin"/>
                <a:ea typeface="Libre Franklin"/>
                <a:cs typeface="Libre Franklin"/>
                <a:sym typeface="Libre Franklin"/>
              </a:rPr>
              <a:t> : 100%</a:t>
            </a:r>
            <a:endParaRPr>
              <a:solidFill>
                <a:schemeClr val="dk2"/>
              </a:solidFill>
              <a:latin typeface="Libre Franklin"/>
              <a:ea typeface="Libre Franklin"/>
              <a:cs typeface="Libre Franklin"/>
              <a:sym typeface="Libre Franklin"/>
            </a:endParaRPr>
          </a:p>
        </p:txBody>
      </p:sp>
      <p:sp>
        <p:nvSpPr>
          <p:cNvPr id="865" name="Google Shape;86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0"/>
          <p:cNvSpPr txBox="1"/>
          <p:nvPr>
            <p:ph type="title"/>
          </p:nvPr>
        </p:nvSpPr>
        <p:spPr>
          <a:xfrm>
            <a:off x="2152825" y="2198725"/>
            <a:ext cx="4838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616" name="Google Shape;616;p30"/>
          <p:cNvSpPr txBox="1"/>
          <p:nvPr>
            <p:ph idx="1" type="subTitle"/>
          </p:nvPr>
        </p:nvSpPr>
        <p:spPr>
          <a:xfrm>
            <a:off x="2152825" y="3248375"/>
            <a:ext cx="48384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Teleoperated Surgery and the BILK System</a:t>
            </a:r>
            <a:endParaRPr/>
          </a:p>
        </p:txBody>
      </p:sp>
      <p:sp>
        <p:nvSpPr>
          <p:cNvPr id="617" name="Google Shape;617;p30"/>
          <p:cNvSpPr txBox="1"/>
          <p:nvPr>
            <p:ph idx="2" type="title"/>
          </p:nvPr>
        </p:nvSpPr>
        <p:spPr>
          <a:xfrm>
            <a:off x="3863550" y="1127588"/>
            <a:ext cx="1416900" cy="11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8" name="Google Shape;61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8"/>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r>
              <a:rPr lang="en">
                <a:solidFill>
                  <a:schemeClr val="dk1"/>
                </a:solidFill>
              </a:rPr>
              <a:t>Haptic Feedback</a:t>
            </a:r>
            <a:endParaRPr>
              <a:solidFill>
                <a:schemeClr val="dk1"/>
              </a:solidFill>
            </a:endParaRPr>
          </a:p>
          <a:p>
            <a:pPr indent="0" lvl="0" marL="0" rtl="0" algn="l">
              <a:spcBef>
                <a:spcPts val="0"/>
              </a:spcBef>
              <a:spcAft>
                <a:spcPts val="0"/>
              </a:spcAft>
              <a:buNone/>
            </a:pPr>
            <a:r>
              <a:t/>
            </a:r>
            <a:endParaRPr/>
          </a:p>
        </p:txBody>
      </p:sp>
      <p:sp>
        <p:nvSpPr>
          <p:cNvPr id="871" name="Google Shape;871;p48"/>
          <p:cNvSpPr txBox="1"/>
          <p:nvPr>
            <p:ph idx="1" type="subTitle"/>
          </p:nvPr>
        </p:nvSpPr>
        <p:spPr>
          <a:xfrm>
            <a:off x="720025" y="1610950"/>
            <a:ext cx="7471500" cy="26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Haptic feedback at different levels is perceived by user</a:t>
            </a:r>
            <a:endParaRPr/>
          </a:p>
          <a:p>
            <a:pPr indent="-317500" lvl="0" marL="457200" rtl="0" algn="l">
              <a:spcBef>
                <a:spcPts val="0"/>
              </a:spcBef>
              <a:spcAft>
                <a:spcPts val="0"/>
              </a:spcAft>
              <a:buSzPts val="1400"/>
              <a:buChar char="●"/>
            </a:pPr>
            <a:r>
              <a:rPr lang="en"/>
              <a:t>Surgeons can gauge force level from master arm</a:t>
            </a:r>
            <a:endParaRPr/>
          </a:p>
          <a:p>
            <a:pPr indent="-317500" lvl="0" marL="457200" rtl="0" algn="l">
              <a:spcBef>
                <a:spcPts val="0"/>
              </a:spcBef>
              <a:spcAft>
                <a:spcPts val="0"/>
              </a:spcAft>
              <a:buSzPts val="1400"/>
              <a:buChar char="●"/>
            </a:pPr>
            <a:r>
              <a:rPr lang="en"/>
              <a:t>Force sensor integration with slave arm allows for real-time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Limitations:</a:t>
            </a:r>
            <a:endParaRPr/>
          </a:p>
          <a:p>
            <a:pPr indent="-317500" lvl="0" marL="457200" rtl="0" algn="l">
              <a:spcBef>
                <a:spcPts val="0"/>
              </a:spcBef>
              <a:spcAft>
                <a:spcPts val="0"/>
              </a:spcAft>
              <a:buSzPts val="1400"/>
              <a:buChar char="●"/>
            </a:pPr>
            <a:r>
              <a:rPr lang="en"/>
              <a:t>Integration with slave arm gripper could be improved</a:t>
            </a:r>
            <a:endParaRPr/>
          </a:p>
          <a:p>
            <a:pPr indent="-317500" lvl="0" marL="457200" rtl="0" algn="l">
              <a:spcBef>
                <a:spcPts val="0"/>
              </a:spcBef>
              <a:spcAft>
                <a:spcPts val="0"/>
              </a:spcAft>
              <a:buSzPts val="1400"/>
              <a:buChar char="●"/>
            </a:pPr>
            <a:r>
              <a:rPr lang="en"/>
              <a:t>Haptic feedback perception needs to be measured with different materials</a:t>
            </a:r>
            <a:endParaRPr/>
          </a:p>
        </p:txBody>
      </p:sp>
      <p:sp>
        <p:nvSpPr>
          <p:cNvPr id="872" name="Google Shape;872;p48"/>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t>Haptic Feedback</a:t>
            </a:r>
            <a:endParaRPr/>
          </a:p>
        </p:txBody>
      </p:sp>
      <p:sp>
        <p:nvSpPr>
          <p:cNvPr id="873" name="Google Shape;87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7" name="Shape 877"/>
        <p:cNvGrpSpPr/>
        <p:nvPr/>
      </p:nvGrpSpPr>
      <p:grpSpPr>
        <a:xfrm>
          <a:off x="0" y="0"/>
          <a:ext cx="0" cy="0"/>
          <a:chOff x="0" y="0"/>
          <a:chExt cx="0" cy="0"/>
        </a:xfrm>
      </p:grpSpPr>
      <p:sp>
        <p:nvSpPr>
          <p:cNvPr id="878" name="Google Shape;878;p49"/>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Position Accuracy ~ Roll</a:t>
            </a:r>
            <a:endParaRPr>
              <a:solidFill>
                <a:schemeClr val="dk1"/>
              </a:solidFill>
            </a:endParaRPr>
          </a:p>
          <a:p>
            <a:pPr indent="0" lvl="0" marL="0" rtl="0" algn="l">
              <a:spcBef>
                <a:spcPts val="0"/>
              </a:spcBef>
              <a:spcAft>
                <a:spcPts val="0"/>
              </a:spcAft>
              <a:buNone/>
            </a:pPr>
            <a:r>
              <a:t/>
            </a:r>
            <a:endParaRPr/>
          </a:p>
        </p:txBody>
      </p:sp>
      <p:graphicFrame>
        <p:nvGraphicFramePr>
          <p:cNvPr id="879" name="Google Shape;879;p49"/>
          <p:cNvGraphicFramePr/>
          <p:nvPr/>
        </p:nvGraphicFramePr>
        <p:xfrm>
          <a:off x="1129513" y="1161900"/>
          <a:ext cx="3000000" cy="3000000"/>
        </p:xfrm>
        <a:graphic>
          <a:graphicData uri="http://schemas.openxmlformats.org/drawingml/2006/table">
            <a:tbl>
              <a:tblPr>
                <a:noFill/>
                <a:tableStyleId>{B1640DDA-BB60-4606-8983-E6D04F00B68E}</a:tableStyleId>
              </a:tblPr>
              <a:tblGrid>
                <a:gridCol w="1251250"/>
                <a:gridCol w="1207575"/>
                <a:gridCol w="1207575"/>
                <a:gridCol w="1207575"/>
                <a:gridCol w="991900"/>
                <a:gridCol w="1240150"/>
              </a:tblGrid>
              <a:tr h="766925">
                <a:tc>
                  <a:txBody>
                    <a:bodyPr/>
                    <a:lstStyle/>
                    <a:p>
                      <a:pPr indent="0" lvl="0" marL="0" rtl="0" algn="ctr">
                        <a:spcBef>
                          <a:spcPts val="0"/>
                        </a:spcBef>
                        <a:spcAft>
                          <a:spcPts val="0"/>
                        </a:spcAft>
                        <a:buNone/>
                      </a:pPr>
                      <a:r>
                        <a:rPr lang="en" sz="1200">
                          <a:solidFill>
                            <a:schemeClr val="accent2"/>
                          </a:solidFill>
                        </a:rPr>
                        <a:t>IMU Mapped Euler Angle</a:t>
                      </a:r>
                      <a:endParaRPr sz="1200">
                        <a:solidFill>
                          <a:schemeClr val="accent2"/>
                        </a:solidFill>
                      </a:endParaRPr>
                    </a:p>
                    <a:p>
                      <a:pPr indent="0" lvl="0" marL="0" rtl="0" algn="ctr">
                        <a:spcBef>
                          <a:spcPts val="0"/>
                        </a:spcBef>
                        <a:spcAft>
                          <a:spcPts val="0"/>
                        </a:spcAft>
                        <a:buNone/>
                      </a:pPr>
                      <a:r>
                        <a:t/>
                      </a:r>
                      <a:endParaRPr sz="1200">
                        <a:solidFill>
                          <a:schemeClr val="accent2"/>
                        </a:solidFill>
                      </a:endParaRPr>
                    </a:p>
                    <a:p>
                      <a:pPr indent="0" lvl="0" marL="0" rtl="0" algn="ctr">
                        <a:spcBef>
                          <a:spcPts val="0"/>
                        </a:spcBef>
                        <a:spcAft>
                          <a:spcPts val="0"/>
                        </a:spcAft>
                        <a:buNone/>
                      </a:pPr>
                      <a:r>
                        <a:rPr lang="en" sz="1200">
                          <a:solidFill>
                            <a:schemeClr val="accent2"/>
                          </a:solidFill>
                        </a:rPr>
                        <a:t>Initial Heading = 207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Master Angle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 IMU Mapped and Observed Master Angle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Follower Angle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a:t>
                      </a:r>
                      <a:r>
                        <a:rPr lang="en" sz="1200">
                          <a:solidFill>
                            <a:schemeClr val="accent2"/>
                          </a:solidFill>
                        </a:rPr>
                        <a:t>Master Angle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 </a:t>
                      </a:r>
                      <a:endParaRPr sz="1200">
                        <a:solidFill>
                          <a:schemeClr val="accent2"/>
                        </a:solidFill>
                      </a:endParaRPr>
                    </a:p>
                    <a:p>
                      <a:pPr indent="0" lvl="0" marL="0" rtl="0" algn="ctr">
                        <a:spcBef>
                          <a:spcPts val="0"/>
                        </a:spcBef>
                        <a:spcAft>
                          <a:spcPts val="0"/>
                        </a:spcAft>
                        <a:buNone/>
                      </a:pPr>
                      <a:r>
                        <a:rPr lang="en" sz="1200">
                          <a:solidFill>
                            <a:schemeClr val="accent2"/>
                          </a:solidFill>
                        </a:rPr>
                        <a:t>Observed Master and Follower Angle </a:t>
                      </a:r>
                      <a:endParaRPr sz="1200">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52425">
                <a:tc>
                  <a:txBody>
                    <a:bodyPr/>
                    <a:lstStyle/>
                    <a:p>
                      <a:pPr indent="0" lvl="0" marL="0" rtl="0" algn="l">
                        <a:spcBef>
                          <a:spcPts val="0"/>
                        </a:spcBef>
                        <a:spcAft>
                          <a:spcPts val="0"/>
                        </a:spcAft>
                        <a:buNone/>
                      </a:pPr>
                      <a:r>
                        <a:rPr lang="en">
                          <a:solidFill>
                            <a:schemeClr val="accent2"/>
                          </a:solidFill>
                        </a:rPr>
                        <a:t>90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89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1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86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89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(-)3</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52425">
                <a:tc>
                  <a:txBody>
                    <a:bodyPr/>
                    <a:lstStyle/>
                    <a:p>
                      <a:pPr indent="0" lvl="0" marL="0" rtl="0" algn="l">
                        <a:spcBef>
                          <a:spcPts val="0"/>
                        </a:spcBef>
                        <a:spcAft>
                          <a:spcPts val="0"/>
                        </a:spcAft>
                        <a:buNone/>
                      </a:pPr>
                      <a:r>
                        <a:rPr lang="en">
                          <a:solidFill>
                            <a:schemeClr val="accent2"/>
                          </a:solidFill>
                        </a:rPr>
                        <a:t>48</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49</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1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47</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49</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2</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52425">
                <a:tc>
                  <a:txBody>
                    <a:bodyPr/>
                    <a:lstStyle/>
                    <a:p>
                      <a:pPr indent="0" lvl="0" marL="0" rtl="0" algn="l">
                        <a:spcBef>
                          <a:spcPts val="0"/>
                        </a:spcBef>
                        <a:spcAft>
                          <a:spcPts val="0"/>
                        </a:spcAft>
                        <a:buNone/>
                      </a:pPr>
                      <a:r>
                        <a:rPr lang="en">
                          <a:solidFill>
                            <a:schemeClr val="accent2"/>
                          </a:solidFill>
                        </a:rPr>
                        <a:t>-40</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-37</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3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-36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-37</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1</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l">
                        <a:spcBef>
                          <a:spcPts val="0"/>
                        </a:spcBef>
                        <a:spcAft>
                          <a:spcPts val="0"/>
                        </a:spcAft>
                        <a:buNone/>
                      </a:pPr>
                      <a:r>
                        <a:rPr lang="en">
                          <a:solidFill>
                            <a:schemeClr val="accent2"/>
                          </a:solidFill>
                        </a:rPr>
                        <a:t>-52</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-56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4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-52</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-56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4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l">
                        <a:spcBef>
                          <a:spcPts val="0"/>
                        </a:spcBef>
                        <a:spcAft>
                          <a:spcPts val="0"/>
                        </a:spcAft>
                        <a:buNone/>
                      </a:pPr>
                      <a:r>
                        <a:rPr lang="en">
                          <a:solidFill>
                            <a:schemeClr val="accent2"/>
                          </a:solidFill>
                        </a:rPr>
                        <a:t>-74</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-76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2</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-76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-76</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2"/>
                          </a:solidFill>
                        </a:rPr>
                        <a:t>    (+) 0 </a:t>
                      </a:r>
                      <a:endParaRPr>
                        <a:solidFill>
                          <a:schemeClr val="accent2"/>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80" name="Google Shape;88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4" name="Shape 884"/>
        <p:cNvGrpSpPr/>
        <p:nvPr/>
      </p:nvGrpSpPr>
      <p:grpSpPr>
        <a:xfrm>
          <a:off x="0" y="0"/>
          <a:ext cx="0" cy="0"/>
          <a:chOff x="0" y="0"/>
          <a:chExt cx="0" cy="0"/>
        </a:xfrm>
      </p:grpSpPr>
      <p:sp>
        <p:nvSpPr>
          <p:cNvPr id="885" name="Google Shape;885;p50"/>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Position Accuracy ~ Pitch</a:t>
            </a:r>
            <a:endParaRPr>
              <a:solidFill>
                <a:schemeClr val="dk1"/>
              </a:solidFill>
            </a:endParaRPr>
          </a:p>
          <a:p>
            <a:pPr indent="0" lvl="0" marL="0" rtl="0" algn="l">
              <a:spcBef>
                <a:spcPts val="0"/>
              </a:spcBef>
              <a:spcAft>
                <a:spcPts val="0"/>
              </a:spcAft>
              <a:buNone/>
            </a:pPr>
            <a:r>
              <a:t/>
            </a:r>
            <a:endParaRPr/>
          </a:p>
        </p:txBody>
      </p:sp>
      <p:graphicFrame>
        <p:nvGraphicFramePr>
          <p:cNvPr id="886" name="Google Shape;886;p50"/>
          <p:cNvGraphicFramePr/>
          <p:nvPr/>
        </p:nvGraphicFramePr>
        <p:xfrm>
          <a:off x="1201688" y="1280825"/>
          <a:ext cx="3000000" cy="3000000"/>
        </p:xfrm>
        <a:graphic>
          <a:graphicData uri="http://schemas.openxmlformats.org/drawingml/2006/table">
            <a:tbl>
              <a:tblPr>
                <a:noFill/>
                <a:tableStyleId>{B1640DDA-BB60-4606-8983-E6D04F00B68E}</a:tableStyleId>
              </a:tblPr>
              <a:tblGrid>
                <a:gridCol w="1329425"/>
                <a:gridCol w="1454500"/>
                <a:gridCol w="1454500"/>
                <a:gridCol w="1454500"/>
                <a:gridCol w="1325375"/>
              </a:tblGrid>
              <a:tr h="764675">
                <a:tc>
                  <a:txBody>
                    <a:bodyPr/>
                    <a:lstStyle/>
                    <a:p>
                      <a:pPr indent="0" lvl="0" marL="0" rtl="0" algn="ctr">
                        <a:spcBef>
                          <a:spcPts val="0"/>
                        </a:spcBef>
                        <a:spcAft>
                          <a:spcPts val="0"/>
                        </a:spcAft>
                        <a:buNone/>
                      </a:pPr>
                      <a:r>
                        <a:rPr lang="en" sz="1200">
                          <a:solidFill>
                            <a:schemeClr val="accent2"/>
                          </a:solidFill>
                        </a:rPr>
                        <a:t>IMU Mapped Euler Angle</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a:t>
                      </a:r>
                      <a:r>
                        <a:rPr lang="en" sz="1200">
                          <a:solidFill>
                            <a:schemeClr val="accent2"/>
                          </a:solidFill>
                        </a:rPr>
                        <a:t>Master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 </a:t>
                      </a:r>
                      <a:endParaRPr sz="1200">
                        <a:solidFill>
                          <a:schemeClr val="accent2"/>
                        </a:solidFill>
                      </a:endParaRPr>
                    </a:p>
                    <a:p>
                      <a:pPr indent="0" lvl="0" marL="0" rtl="0" algn="ctr">
                        <a:spcBef>
                          <a:spcPts val="0"/>
                        </a:spcBef>
                        <a:spcAft>
                          <a:spcPts val="0"/>
                        </a:spcAft>
                        <a:buNone/>
                      </a:pPr>
                      <a:r>
                        <a:rPr lang="en" sz="1200">
                          <a:solidFill>
                            <a:schemeClr val="accent2"/>
                          </a:solidFill>
                        </a:rPr>
                        <a:t>IMU Mapped Euler Angle &amp; Observed Master</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Follower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 </a:t>
                      </a:r>
                      <a:endParaRPr sz="1200">
                        <a:solidFill>
                          <a:schemeClr val="accent2"/>
                        </a:solidFill>
                      </a:endParaRPr>
                    </a:p>
                    <a:p>
                      <a:pPr indent="0" lvl="0" marL="0" rtl="0" algn="ctr">
                        <a:spcBef>
                          <a:spcPts val="0"/>
                        </a:spcBef>
                        <a:spcAft>
                          <a:spcPts val="0"/>
                        </a:spcAft>
                        <a:buNone/>
                      </a:pPr>
                      <a:r>
                        <a:rPr lang="en" sz="1200">
                          <a:solidFill>
                            <a:schemeClr val="accent2"/>
                          </a:solidFill>
                        </a:rPr>
                        <a:t>Observed Master and Follower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98075">
                <a:tc>
                  <a:txBody>
                    <a:bodyPr/>
                    <a:lstStyle/>
                    <a:p>
                      <a:pPr indent="0" lvl="0" marL="0" rtl="0" algn="ctr">
                        <a:spcBef>
                          <a:spcPts val="0"/>
                        </a:spcBef>
                        <a:spcAft>
                          <a:spcPts val="0"/>
                        </a:spcAft>
                        <a:buNone/>
                      </a:pPr>
                      <a:r>
                        <a:rPr lang="en">
                          <a:solidFill>
                            <a:schemeClr val="accent2"/>
                          </a:solidFill>
                        </a:rPr>
                        <a:t>38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-40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 2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-40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(+)0</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98075">
                <a:tc>
                  <a:txBody>
                    <a:bodyPr/>
                    <a:lstStyle/>
                    <a:p>
                      <a:pPr indent="0" lvl="0" marL="0" rtl="0" algn="ctr">
                        <a:spcBef>
                          <a:spcPts val="0"/>
                        </a:spcBef>
                        <a:spcAft>
                          <a:spcPts val="0"/>
                        </a:spcAft>
                        <a:buNone/>
                      </a:pPr>
                      <a:r>
                        <a:rPr lang="en">
                          <a:solidFill>
                            <a:schemeClr val="accent2"/>
                          </a:solidFill>
                        </a:rPr>
                        <a:t>31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 0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0</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6625">
                <a:tc>
                  <a:txBody>
                    <a:bodyPr/>
                    <a:lstStyle/>
                    <a:p>
                      <a:pPr indent="0" lvl="0" marL="0" rtl="0" algn="ctr">
                        <a:spcBef>
                          <a:spcPts val="0"/>
                        </a:spcBef>
                        <a:spcAft>
                          <a:spcPts val="0"/>
                        </a:spcAft>
                        <a:buNone/>
                      </a:pPr>
                      <a:r>
                        <a:rPr lang="en">
                          <a:solidFill>
                            <a:schemeClr val="accent2"/>
                          </a:solidFill>
                        </a:rPr>
                        <a:t>-22</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22</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 0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20</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2</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6625">
                <a:tc>
                  <a:txBody>
                    <a:bodyPr/>
                    <a:lstStyle/>
                    <a:p>
                      <a:pPr indent="0" lvl="0" marL="0" rtl="0" algn="ctr">
                        <a:spcBef>
                          <a:spcPts val="0"/>
                        </a:spcBef>
                        <a:spcAft>
                          <a:spcPts val="0"/>
                        </a:spcAft>
                        <a:buNone/>
                      </a:pPr>
                      <a:r>
                        <a:rPr lang="en">
                          <a:solidFill>
                            <a:schemeClr val="accent2"/>
                          </a:solidFill>
                        </a:rPr>
                        <a:t>-29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36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 7</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28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(-)8</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6625">
                <a:tc>
                  <a:txBody>
                    <a:bodyPr/>
                    <a:lstStyle/>
                    <a:p>
                      <a:pPr indent="0" lvl="0" marL="0" rtl="0" algn="ctr">
                        <a:spcBef>
                          <a:spcPts val="0"/>
                        </a:spcBef>
                        <a:spcAft>
                          <a:spcPts val="0"/>
                        </a:spcAft>
                        <a:buNone/>
                      </a:pPr>
                      <a:r>
                        <a:rPr b="1" lang="en">
                          <a:solidFill>
                            <a:schemeClr val="accent2"/>
                          </a:solidFill>
                        </a:rPr>
                        <a:t>-37</a:t>
                      </a:r>
                      <a:endParaRPr b="1">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43</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6</a:t>
                      </a:r>
                      <a:endParaRPr b="1">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2"/>
                          </a:solidFill>
                        </a:rPr>
                        <a:t>36.5 </a:t>
                      </a:r>
                      <a:endParaRPr b="1">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(-)6.5</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87" name="Google Shape;88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1" name="Shape 891"/>
        <p:cNvGrpSpPr/>
        <p:nvPr/>
      </p:nvGrpSpPr>
      <p:grpSpPr>
        <a:xfrm>
          <a:off x="0" y="0"/>
          <a:ext cx="0" cy="0"/>
          <a:chOff x="0" y="0"/>
          <a:chExt cx="0" cy="0"/>
        </a:xfrm>
      </p:grpSpPr>
      <p:sp>
        <p:nvSpPr>
          <p:cNvPr id="892" name="Google Shape;892;p51"/>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solidFill>
                  <a:schemeClr val="dk1"/>
                </a:solidFill>
              </a:rPr>
              <a:t>Position Accuracy ~ Yaw</a:t>
            </a:r>
            <a:endParaRPr>
              <a:solidFill>
                <a:schemeClr val="dk1"/>
              </a:solidFill>
            </a:endParaRPr>
          </a:p>
          <a:p>
            <a:pPr indent="0" lvl="0" marL="0" rtl="0" algn="l">
              <a:spcBef>
                <a:spcPts val="0"/>
              </a:spcBef>
              <a:spcAft>
                <a:spcPts val="0"/>
              </a:spcAft>
              <a:buNone/>
            </a:pPr>
            <a:r>
              <a:t/>
            </a:r>
            <a:endParaRPr/>
          </a:p>
        </p:txBody>
      </p:sp>
      <p:graphicFrame>
        <p:nvGraphicFramePr>
          <p:cNvPr id="893" name="Google Shape;893;p51"/>
          <p:cNvGraphicFramePr/>
          <p:nvPr/>
        </p:nvGraphicFramePr>
        <p:xfrm>
          <a:off x="498075" y="1148750"/>
          <a:ext cx="3000000" cy="3000000"/>
        </p:xfrm>
        <a:graphic>
          <a:graphicData uri="http://schemas.openxmlformats.org/drawingml/2006/table">
            <a:tbl>
              <a:tblPr>
                <a:noFill/>
                <a:tableStyleId>{B1640DDA-BB60-4606-8983-E6D04F00B68E}</a:tableStyleId>
              </a:tblPr>
              <a:tblGrid>
                <a:gridCol w="1532275"/>
                <a:gridCol w="1931550"/>
                <a:gridCol w="1931550"/>
                <a:gridCol w="1931550"/>
                <a:gridCol w="891350"/>
              </a:tblGrid>
              <a:tr h="766925">
                <a:tc>
                  <a:txBody>
                    <a:bodyPr/>
                    <a:lstStyle/>
                    <a:p>
                      <a:pPr indent="0" lvl="0" marL="0" rtl="0" algn="ctr">
                        <a:spcBef>
                          <a:spcPts val="0"/>
                        </a:spcBef>
                        <a:spcAft>
                          <a:spcPts val="0"/>
                        </a:spcAft>
                        <a:buNone/>
                      </a:pPr>
                      <a:r>
                        <a:rPr lang="en" sz="1200">
                          <a:solidFill>
                            <a:schemeClr val="accent2"/>
                          </a:solidFill>
                        </a:rPr>
                        <a:t>IMU Mapped Euler Angle</a:t>
                      </a:r>
                      <a:endParaRPr sz="1200">
                        <a:solidFill>
                          <a:schemeClr val="accent2"/>
                        </a:solidFill>
                      </a:endParaRPr>
                    </a:p>
                    <a:p>
                      <a:pPr indent="0" lvl="0" marL="0" rtl="0" algn="ctr">
                        <a:spcBef>
                          <a:spcPts val="0"/>
                        </a:spcBef>
                        <a:spcAft>
                          <a:spcPts val="0"/>
                        </a:spcAft>
                        <a:buNone/>
                      </a:pPr>
                      <a:r>
                        <a:rPr lang="en" sz="1200">
                          <a:solidFill>
                            <a:schemeClr val="accent2"/>
                          </a:solidFill>
                        </a:rPr>
                        <a:t>198 Heading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Master Angle </a:t>
                      </a:r>
                      <a:endParaRPr sz="1200">
                        <a:solidFill>
                          <a:schemeClr val="accent2"/>
                        </a:solidFill>
                      </a:endParaRPr>
                    </a:p>
                    <a:p>
                      <a:pPr indent="0" lvl="0" marL="0" rtl="0" algn="ctr">
                        <a:spcBef>
                          <a:spcPts val="0"/>
                        </a:spcBef>
                        <a:spcAft>
                          <a:spcPts val="0"/>
                        </a:spcAft>
                        <a:buNone/>
                      </a:pPr>
                      <a:r>
                        <a:rPr lang="en" sz="1200">
                          <a:solidFill>
                            <a:schemeClr val="accent2"/>
                          </a:solidFill>
                        </a:rPr>
                        <a:t>0=270</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a:t>
                      </a:r>
                      <a:endParaRPr sz="1200">
                        <a:solidFill>
                          <a:schemeClr val="accent2"/>
                        </a:solidFill>
                      </a:endParaRPr>
                    </a:p>
                    <a:p>
                      <a:pPr indent="0" lvl="0" marL="0" rtl="0" algn="ctr">
                        <a:spcBef>
                          <a:spcPts val="0"/>
                        </a:spcBef>
                        <a:spcAft>
                          <a:spcPts val="0"/>
                        </a:spcAft>
                        <a:buNone/>
                      </a:pPr>
                      <a:r>
                        <a:rPr lang="en" sz="1200">
                          <a:solidFill>
                            <a:schemeClr val="accent2"/>
                          </a:solidFill>
                        </a:rPr>
                        <a:t>IMU Mapped and Observed Master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Observed Follower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2"/>
                          </a:solidFill>
                        </a:rPr>
                        <a:t>Delta </a:t>
                      </a:r>
                      <a:endParaRPr sz="1200">
                        <a:solidFill>
                          <a:schemeClr val="accent2"/>
                        </a:solidFill>
                      </a:endParaRPr>
                    </a:p>
                    <a:p>
                      <a:pPr indent="0" lvl="0" marL="0" rtl="0" algn="ctr">
                        <a:spcBef>
                          <a:spcPts val="0"/>
                        </a:spcBef>
                        <a:spcAft>
                          <a:spcPts val="0"/>
                        </a:spcAft>
                        <a:buNone/>
                      </a:pPr>
                      <a:r>
                        <a:rPr lang="en" sz="1200">
                          <a:solidFill>
                            <a:schemeClr val="accent2"/>
                          </a:solidFill>
                        </a:rPr>
                        <a:t>Observed Master and Follower Angle </a:t>
                      </a:r>
                      <a:endParaRPr sz="1200">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52425">
                <a:tc>
                  <a:txBody>
                    <a:bodyPr/>
                    <a:lstStyle/>
                    <a:p>
                      <a:pPr indent="0" lvl="0" marL="0" rtl="0" algn="ctr">
                        <a:spcBef>
                          <a:spcPts val="0"/>
                        </a:spcBef>
                        <a:spcAft>
                          <a:spcPts val="0"/>
                        </a:spcAft>
                        <a:buNone/>
                      </a:pPr>
                      <a:r>
                        <a:rPr lang="en">
                          <a:solidFill>
                            <a:schemeClr val="accent2"/>
                          </a:solidFill>
                        </a:rPr>
                        <a:t>251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29</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24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37</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8</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ctr">
                        <a:spcBef>
                          <a:spcPts val="0"/>
                        </a:spcBef>
                        <a:spcAft>
                          <a:spcPts val="0"/>
                        </a:spcAft>
                        <a:buNone/>
                      </a:pPr>
                      <a:r>
                        <a:rPr lang="en">
                          <a:solidFill>
                            <a:schemeClr val="accent2"/>
                          </a:solidFill>
                        </a:rPr>
                        <a:t>239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49</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8</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(+)8</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ctr">
                        <a:spcBef>
                          <a:spcPts val="0"/>
                        </a:spcBef>
                        <a:spcAft>
                          <a:spcPts val="0"/>
                        </a:spcAft>
                        <a:buNone/>
                      </a:pPr>
                      <a:r>
                        <a:rPr lang="en">
                          <a:solidFill>
                            <a:schemeClr val="accent2"/>
                          </a:solidFill>
                        </a:rPr>
                        <a:t>221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19</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4</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22</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3</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ctr">
                        <a:spcBef>
                          <a:spcPts val="0"/>
                        </a:spcBef>
                        <a:spcAft>
                          <a:spcPts val="0"/>
                        </a:spcAft>
                        <a:buNone/>
                      </a:pPr>
                      <a:r>
                        <a:rPr lang="en">
                          <a:solidFill>
                            <a:schemeClr val="accent2"/>
                          </a:solidFill>
                        </a:rPr>
                        <a:t>172</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29</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3</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30</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(-)1</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35050">
                <a:tc>
                  <a:txBody>
                    <a:bodyPr/>
                    <a:lstStyle/>
                    <a:p>
                      <a:pPr indent="0" lvl="0" marL="0" rtl="0" algn="ctr">
                        <a:spcBef>
                          <a:spcPts val="0"/>
                        </a:spcBef>
                        <a:spcAft>
                          <a:spcPts val="0"/>
                        </a:spcAft>
                        <a:buNone/>
                      </a:pPr>
                      <a:r>
                        <a:rPr lang="en">
                          <a:solidFill>
                            <a:schemeClr val="accent2"/>
                          </a:solidFill>
                        </a:rPr>
                        <a:t>169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43</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 6 </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33</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rPr>
                        <a:t>+(10)</a:t>
                      </a:r>
                      <a:endParaRPr>
                        <a:solidFill>
                          <a:schemeClr val="accent2"/>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94" name="Google Shape;89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52"/>
          <p:cNvSpPr txBox="1"/>
          <p:nvPr>
            <p:ph type="title"/>
          </p:nvPr>
        </p:nvSpPr>
        <p:spPr>
          <a:xfrm>
            <a:off x="108475" y="2150850"/>
            <a:ext cx="89271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Integration with BILK</a:t>
            </a:r>
            <a:endParaRPr/>
          </a:p>
        </p:txBody>
      </p:sp>
      <p:sp>
        <p:nvSpPr>
          <p:cNvPr id="900" name="Google Shape;900;p52"/>
          <p:cNvSpPr txBox="1"/>
          <p:nvPr>
            <p:ph idx="1" type="subTitle"/>
          </p:nvPr>
        </p:nvSpPr>
        <p:spPr>
          <a:xfrm>
            <a:off x="2152825" y="3248375"/>
            <a:ext cx="48384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DOF Integration and Mounts</a:t>
            </a:r>
            <a:endParaRPr/>
          </a:p>
        </p:txBody>
      </p:sp>
      <p:sp>
        <p:nvSpPr>
          <p:cNvPr id="901" name="Google Shape;901;p52"/>
          <p:cNvSpPr txBox="1"/>
          <p:nvPr>
            <p:ph idx="2" type="title"/>
          </p:nvPr>
        </p:nvSpPr>
        <p:spPr>
          <a:xfrm>
            <a:off x="3863550" y="1127600"/>
            <a:ext cx="1646400" cy="11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02" name="Google Shape;90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3"/>
          <p:cNvSpPr txBox="1"/>
          <p:nvPr>
            <p:ph type="title"/>
          </p:nvPr>
        </p:nvSpPr>
        <p:spPr>
          <a:xfrm>
            <a:off x="108475" y="2150850"/>
            <a:ext cx="89271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908" name="Google Shape;908;p53"/>
          <p:cNvSpPr txBox="1"/>
          <p:nvPr>
            <p:ph idx="1" type="subTitle"/>
          </p:nvPr>
        </p:nvSpPr>
        <p:spPr>
          <a:xfrm>
            <a:off x="2152825" y="3248375"/>
            <a:ext cx="48384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Bluetooth, Power Supply, Servo Smoothing</a:t>
            </a:r>
            <a:endParaRPr/>
          </a:p>
        </p:txBody>
      </p:sp>
      <p:sp>
        <p:nvSpPr>
          <p:cNvPr id="909" name="Google Shape;909;p53"/>
          <p:cNvSpPr txBox="1"/>
          <p:nvPr>
            <p:ph idx="2" type="title"/>
          </p:nvPr>
        </p:nvSpPr>
        <p:spPr>
          <a:xfrm>
            <a:off x="3863550" y="1127600"/>
            <a:ext cx="1646400" cy="11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10" name="Google Shape;91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4"/>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r>
              <a:rPr lang="en"/>
              <a:t>: </a:t>
            </a:r>
            <a:r>
              <a:rPr lang="en">
                <a:solidFill>
                  <a:schemeClr val="dk1"/>
                </a:solidFill>
              </a:rPr>
              <a:t>Overall</a:t>
            </a:r>
            <a:endParaRPr>
              <a:solidFill>
                <a:schemeClr val="dk1"/>
              </a:solidFill>
            </a:endParaRPr>
          </a:p>
          <a:p>
            <a:pPr indent="0" lvl="0" marL="0" rtl="0" algn="l">
              <a:spcBef>
                <a:spcPts val="0"/>
              </a:spcBef>
              <a:spcAft>
                <a:spcPts val="0"/>
              </a:spcAft>
              <a:buNone/>
            </a:pPr>
            <a:r>
              <a:t/>
            </a:r>
            <a:endParaRPr/>
          </a:p>
        </p:txBody>
      </p:sp>
      <p:sp>
        <p:nvSpPr>
          <p:cNvPr id="916" name="Google Shape;916;p54"/>
          <p:cNvSpPr txBox="1"/>
          <p:nvPr>
            <p:ph idx="1" type="subTitle"/>
          </p:nvPr>
        </p:nvSpPr>
        <p:spPr>
          <a:xfrm>
            <a:off x="720025" y="1610942"/>
            <a:ext cx="7704000" cy="5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Implement Bluetooth Connection between Master and Follower Arm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7" name="Google Shape;917;p54"/>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a:t>
            </a:r>
            <a:endParaRPr/>
          </a:p>
        </p:txBody>
      </p:sp>
      <p:sp>
        <p:nvSpPr>
          <p:cNvPr id="918" name="Google Shape;918;p54"/>
          <p:cNvSpPr txBox="1"/>
          <p:nvPr>
            <p:ph idx="1" type="subTitle"/>
          </p:nvPr>
        </p:nvSpPr>
        <p:spPr>
          <a:xfrm>
            <a:off x="720025" y="2338980"/>
            <a:ext cx="7704000" cy="5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Improve mechanical rigidity of servo brackets</a:t>
            </a:r>
            <a:endParaRPr/>
          </a:p>
          <a:p>
            <a:pPr indent="-317500" lvl="0" marL="457200" rtl="0" algn="l">
              <a:spcBef>
                <a:spcPts val="0"/>
              </a:spcBef>
              <a:spcAft>
                <a:spcPts val="0"/>
              </a:spcAft>
              <a:buSzPts val="1400"/>
              <a:buChar char="●"/>
            </a:pPr>
            <a:r>
              <a:rPr lang="en"/>
              <a:t>Allow for independent gripper motion</a:t>
            </a:r>
            <a:endParaRPr/>
          </a:p>
          <a:p>
            <a:pPr indent="-317500" lvl="0" marL="457200" rtl="0" algn="l">
              <a:spcBef>
                <a:spcPts val="0"/>
              </a:spcBef>
              <a:spcAft>
                <a:spcPts val="0"/>
              </a:spcAft>
              <a:buSzPts val="1400"/>
              <a:buChar char="●"/>
            </a:pPr>
            <a:r>
              <a:rPr lang="en"/>
              <a:t>Improve </a:t>
            </a:r>
            <a:r>
              <a:rPr lang="en"/>
              <a:t>slipping</a:t>
            </a:r>
            <a:r>
              <a:rPr lang="en"/>
              <a:t> on slave gripper by increasing friction</a:t>
            </a:r>
            <a:endParaRPr/>
          </a:p>
          <a:p>
            <a:pPr indent="-317500" lvl="0" marL="457200" rtl="0" algn="l">
              <a:spcBef>
                <a:spcPts val="0"/>
              </a:spcBef>
              <a:spcAft>
                <a:spcPts val="0"/>
              </a:spcAft>
              <a:buSzPts val="1400"/>
              <a:buChar char="●"/>
            </a:pPr>
            <a:r>
              <a:rPr lang="en"/>
              <a:t>Streamline wiring for master hand ergonomics</a:t>
            </a:r>
            <a:endParaRPr/>
          </a:p>
          <a:p>
            <a:pPr indent="-317500" lvl="0" marL="457200" rtl="0" algn="l">
              <a:spcBef>
                <a:spcPts val="0"/>
              </a:spcBef>
              <a:spcAft>
                <a:spcPts val="0"/>
              </a:spcAft>
              <a:buSzPts val="1400"/>
              <a:buChar char="●"/>
            </a:pPr>
            <a:r>
              <a:rPr lang="en"/>
              <a:t>Shortening and integrating force sensor</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919" name="Google Shape;919;p54"/>
          <p:cNvSpPr txBox="1"/>
          <p:nvPr>
            <p:ph idx="4" type="subTitle"/>
          </p:nvPr>
        </p:nvSpPr>
        <p:spPr>
          <a:xfrm>
            <a:off x="720025" y="1969309"/>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Mechanical</a:t>
            </a:r>
            <a:endParaRPr/>
          </a:p>
        </p:txBody>
      </p:sp>
      <p:sp>
        <p:nvSpPr>
          <p:cNvPr id="920" name="Google Shape;920;p54"/>
          <p:cNvSpPr txBox="1"/>
          <p:nvPr>
            <p:ph idx="1" type="subTitle"/>
          </p:nvPr>
        </p:nvSpPr>
        <p:spPr>
          <a:xfrm>
            <a:off x="720025" y="3971630"/>
            <a:ext cx="7704000" cy="5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Utilize voltage converters to power off of BILK power supply</a:t>
            </a:r>
            <a:endParaRPr/>
          </a:p>
          <a:p>
            <a:pPr indent="-317500" lvl="0" marL="457200" rtl="0" algn="l">
              <a:spcBef>
                <a:spcPts val="0"/>
              </a:spcBef>
              <a:spcAft>
                <a:spcPts val="0"/>
              </a:spcAft>
              <a:buSzPts val="1400"/>
              <a:buChar char="●"/>
            </a:pPr>
            <a:r>
              <a:rPr lang="en"/>
              <a:t>Use Alorium XLR8 Board for servo smoothing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921" name="Google Shape;921;p54"/>
          <p:cNvSpPr txBox="1"/>
          <p:nvPr>
            <p:ph idx="4" type="subTitle"/>
          </p:nvPr>
        </p:nvSpPr>
        <p:spPr>
          <a:xfrm>
            <a:off x="720025" y="3601959"/>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Electrical</a:t>
            </a:r>
            <a:endParaRPr/>
          </a:p>
        </p:txBody>
      </p:sp>
      <p:sp>
        <p:nvSpPr>
          <p:cNvPr id="922" name="Google Shape;9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928" name="Google Shape;928;p55"/>
          <p:cNvGrpSpPr/>
          <p:nvPr/>
        </p:nvGrpSpPr>
        <p:grpSpPr>
          <a:xfrm>
            <a:off x="2838236" y="567210"/>
            <a:ext cx="3638354" cy="3550898"/>
            <a:chOff x="3512637" y="-432878"/>
            <a:chExt cx="5312241" cy="5098203"/>
          </a:xfrm>
        </p:grpSpPr>
        <p:sp>
          <p:nvSpPr>
            <p:cNvPr id="929" name="Google Shape;929;p55"/>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solidFill>
              <a:schemeClr val="accent2"/>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0" name="Google Shape;930;p55"/>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1" name="Google Shape;931;p55"/>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2" name="Google Shape;932;p55"/>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3" name="Google Shape;933;p55"/>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4" name="Google Shape;934;p55"/>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5" name="Google Shape;935;p55"/>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6" name="Google Shape;936;p55"/>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7" name="Google Shape;937;p55"/>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8" name="Google Shape;938;p55"/>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39" name="Google Shape;939;p55"/>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0" name="Google Shape;940;p55"/>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1" name="Google Shape;941;p55"/>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2" name="Google Shape;942;p55"/>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3" name="Google Shape;943;p55"/>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4" name="Google Shape;944;p55"/>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5" name="Google Shape;945;p55"/>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6" name="Google Shape;946;p55"/>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7" name="Google Shape;947;p55"/>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8" name="Google Shape;948;p55"/>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49" name="Google Shape;949;p55"/>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0" name="Google Shape;950;p55"/>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1" name="Google Shape;951;p55"/>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2" name="Google Shape;952;p55"/>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3" name="Google Shape;953;p55"/>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4" name="Google Shape;954;p55"/>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5" name="Google Shape;955;p55"/>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6" name="Google Shape;956;p55"/>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7" name="Google Shape;957;p55"/>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8" name="Google Shape;958;p55"/>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59" name="Google Shape;959;p55"/>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0" name="Google Shape;960;p55"/>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1" name="Google Shape;961;p55"/>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2" name="Google Shape;962;p55"/>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3" name="Google Shape;963;p55"/>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4" name="Google Shape;964;p55"/>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5" name="Google Shape;965;p55"/>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lt2"/>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6" name="Google Shape;966;p55"/>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7" name="Google Shape;967;p55"/>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8" name="Google Shape;968;p55"/>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69" name="Google Shape;969;p55"/>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0" name="Google Shape;970;p55"/>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1" name="Google Shape;971;p55"/>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2" name="Google Shape;972;p55"/>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3" name="Google Shape;973;p55"/>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4" name="Google Shape;974;p55"/>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5" name="Google Shape;975;p55"/>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6" name="Google Shape;976;p55"/>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7" name="Google Shape;977;p55"/>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8" name="Google Shape;978;p55"/>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79" name="Google Shape;979;p55"/>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80" name="Google Shape;980;p55"/>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981" name="Google Shape;981;p55"/>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grpSp>
      <p:sp>
        <p:nvSpPr>
          <p:cNvPr id="982" name="Google Shape;98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988" name="Google Shape;988;p56"/>
          <p:cNvSpPr txBox="1"/>
          <p:nvPr>
            <p:ph idx="1" type="subTitle"/>
          </p:nvPr>
        </p:nvSpPr>
        <p:spPr>
          <a:xfrm>
            <a:off x="720025" y="1610980"/>
            <a:ext cx="7704000" cy="25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BILK Final Report </a:t>
            </a:r>
            <a:r>
              <a:rPr lang="en">
                <a:solidFill>
                  <a:schemeClr val="accent2"/>
                </a:solidFill>
              </a:rPr>
              <a:t>2021 and 2022 </a:t>
            </a:r>
            <a:endParaRPr>
              <a:solidFill>
                <a:schemeClr val="accent2"/>
              </a:solidFill>
            </a:endParaRPr>
          </a:p>
          <a:p>
            <a:pPr indent="0" lvl="0" marL="0" rtl="0" algn="l">
              <a:spcBef>
                <a:spcPts val="0"/>
              </a:spcBef>
              <a:spcAft>
                <a:spcPts val="0"/>
              </a:spcAft>
              <a:buNone/>
            </a:pPr>
            <a:r>
              <a:rPr lang="en">
                <a:solidFill>
                  <a:schemeClr val="accent2"/>
                </a:solidFill>
              </a:rPr>
              <a:t> </a:t>
            </a:r>
            <a:r>
              <a:rPr lang="en">
                <a:solidFill>
                  <a:schemeClr val="accent2"/>
                </a:solidFill>
                <a:uFill>
                  <a:noFill/>
                </a:uFill>
                <a:hlinkClick r:id="rId3">
                  <a:extLst>
                    <a:ext uri="{A12FA001-AC4F-418D-AE19-62706E023703}">
                      <ahyp:hlinkClr val="tx"/>
                    </a:ext>
                  </a:extLst>
                </a:hlinkClick>
              </a:rPr>
              <a:t>https://ieeexplore.ieee.org/abstract/document/8322289</a:t>
            </a:r>
            <a:endParaRPr>
              <a:solidFill>
                <a:schemeClr val="accent2"/>
              </a:solidFill>
            </a:endParaRPr>
          </a:p>
          <a:p>
            <a:pPr indent="0" lvl="0" marL="0" rtl="0" algn="l">
              <a:spcBef>
                <a:spcPts val="0"/>
              </a:spcBef>
              <a:spcAft>
                <a:spcPts val="0"/>
              </a:spcAft>
              <a:buNone/>
            </a:pPr>
            <a:r>
              <a:rPr lang="en">
                <a:solidFill>
                  <a:schemeClr val="accent2"/>
                </a:solidFill>
                <a:uFill>
                  <a:noFill/>
                </a:uFill>
                <a:hlinkClick r:id="rId4">
                  <a:extLst>
                    <a:ext uri="{A12FA001-AC4F-418D-AE19-62706E023703}">
                      <ahyp:hlinkClr val="tx"/>
                    </a:ext>
                  </a:extLst>
                </a:hlinkClick>
              </a:rPr>
              <a:t>https://inria.hal.science/hal-04122655/document</a:t>
            </a:r>
            <a:r>
              <a:rPr lang="en">
                <a:solidFill>
                  <a:schemeClr val="accent2"/>
                </a:solidFill>
              </a:rPr>
              <a:t> </a:t>
            </a:r>
            <a:endParaRPr>
              <a:solidFill>
                <a:schemeClr val="accent2"/>
              </a:solidFill>
            </a:endParaRPr>
          </a:p>
          <a:p>
            <a:pPr indent="0" lvl="0" marL="0" rtl="0" algn="l">
              <a:spcBef>
                <a:spcPts val="0"/>
              </a:spcBef>
              <a:spcAft>
                <a:spcPts val="0"/>
              </a:spcAft>
              <a:buNone/>
            </a:pPr>
            <a:r>
              <a:rPr lang="en">
                <a:solidFill>
                  <a:schemeClr val="accent2"/>
                </a:solidFill>
                <a:uFill>
                  <a:noFill/>
                </a:uFill>
                <a:hlinkClick r:id="rId5">
                  <a:extLst>
                    <a:ext uri="{A12FA001-AC4F-418D-AE19-62706E023703}">
                      <ahyp:hlinkClr val="tx"/>
                    </a:ext>
                  </a:extLst>
                </a:hlinkClick>
              </a:rPr>
              <a:t>https://iopscience.iop.org/article/10.1088/1757-899X/1012/1/012006/pdf</a:t>
            </a:r>
            <a:endParaRPr>
              <a:solidFill>
                <a:schemeClr val="accent2"/>
              </a:solidFill>
            </a:endParaRPr>
          </a:p>
          <a:p>
            <a:pPr indent="0" lvl="0" marL="0" rtl="0" algn="l">
              <a:spcBef>
                <a:spcPts val="0"/>
              </a:spcBef>
              <a:spcAft>
                <a:spcPts val="0"/>
              </a:spcAft>
              <a:buNone/>
            </a:pPr>
            <a:r>
              <a:rPr lang="en" u="sng">
                <a:solidFill>
                  <a:schemeClr val="hlink"/>
                </a:solidFill>
                <a:hlinkClick r:id="rId6"/>
              </a:rPr>
              <a:t>https://adam-meyer.com/arduino/Flexiforce</a:t>
            </a:r>
            <a:endParaRPr>
              <a:solidFill>
                <a:schemeClr val="accent2"/>
              </a:solidFill>
            </a:endParaRPr>
          </a:p>
          <a:p>
            <a:pPr indent="0" lvl="0" marL="0" rtl="0" algn="l">
              <a:spcBef>
                <a:spcPts val="0"/>
              </a:spcBef>
              <a:spcAft>
                <a:spcPts val="0"/>
              </a:spcAft>
              <a:buNone/>
            </a:pPr>
            <a:r>
              <a:rPr lang="en" u="sng">
                <a:solidFill>
                  <a:schemeClr val="hlink"/>
                </a:solidFill>
                <a:hlinkClick r:id="rId7"/>
              </a:rPr>
              <a:t>https://www.allaboutcircuits.com/projects/bosch-absolute-orientation-sensor-bno055/</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989" name="Google Shape;98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r>
              <a:rPr lang="en">
                <a:solidFill>
                  <a:schemeClr val="dk1"/>
                </a:solidFill>
              </a:rPr>
              <a:t>Teleoperated Surgery</a:t>
            </a:r>
            <a:endParaRPr>
              <a:solidFill>
                <a:schemeClr val="dk1"/>
              </a:solidFill>
            </a:endParaRPr>
          </a:p>
        </p:txBody>
      </p:sp>
      <p:sp>
        <p:nvSpPr>
          <p:cNvPr id="624" name="Google Shape;624;p31"/>
          <p:cNvSpPr txBox="1"/>
          <p:nvPr>
            <p:ph idx="1" type="subTitle"/>
          </p:nvPr>
        </p:nvSpPr>
        <p:spPr>
          <a:xfrm>
            <a:off x="720025" y="1610950"/>
            <a:ext cx="52467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Teleoperated surgical robots allow doctors to perform complex surgeries via a follower arm and a master arm</a:t>
            </a:r>
            <a:endParaRPr/>
          </a:p>
        </p:txBody>
      </p:sp>
      <p:sp>
        <p:nvSpPr>
          <p:cNvPr id="625" name="Google Shape;625;p31"/>
          <p:cNvSpPr txBox="1"/>
          <p:nvPr>
            <p:ph idx="2" type="subTitle"/>
          </p:nvPr>
        </p:nvSpPr>
        <p:spPr>
          <a:xfrm>
            <a:off x="720025" y="2731125"/>
            <a:ext cx="5498400" cy="116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4R surgical manipulator successfully followed desired surgeon trajectories with ε&lt; 0.2” Euclidean distance end effector</a:t>
            </a:r>
            <a:endParaRPr/>
          </a:p>
          <a:p>
            <a:pPr indent="-317500" lvl="0" marL="457200" rtl="0" algn="l">
              <a:spcBef>
                <a:spcPts val="0"/>
              </a:spcBef>
              <a:spcAft>
                <a:spcPts val="0"/>
              </a:spcAft>
              <a:buSzPts val="1400"/>
              <a:buChar char="●"/>
            </a:pPr>
            <a:r>
              <a:rPr lang="en"/>
              <a:t>Low-Cost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6" name="Google Shape;626;p31"/>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627" name="Google Shape;627;p31"/>
          <p:cNvSpPr txBox="1"/>
          <p:nvPr>
            <p:ph idx="5" type="subTitle"/>
          </p:nvPr>
        </p:nvSpPr>
        <p:spPr>
          <a:xfrm>
            <a:off x="720025" y="23501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BILK Overview</a:t>
            </a:r>
            <a:endParaRPr/>
          </a:p>
        </p:txBody>
      </p:sp>
      <p:pic>
        <p:nvPicPr>
          <p:cNvPr id="628" name="Google Shape;628;p31"/>
          <p:cNvPicPr preferRelativeResize="0"/>
          <p:nvPr/>
        </p:nvPicPr>
        <p:blipFill>
          <a:blip r:embed="rId3">
            <a:alphaModFix/>
          </a:blip>
          <a:stretch>
            <a:fillRect/>
          </a:stretch>
        </p:blipFill>
        <p:spPr>
          <a:xfrm>
            <a:off x="6511050" y="1226649"/>
            <a:ext cx="1747050" cy="2927050"/>
          </a:xfrm>
          <a:prstGeom prst="rect">
            <a:avLst/>
          </a:prstGeom>
          <a:noFill/>
          <a:ln cap="flat" cmpd="sng" w="12700">
            <a:solidFill>
              <a:srgbClr val="000000"/>
            </a:solidFill>
            <a:prstDash val="solid"/>
            <a:miter lim="8000"/>
            <a:headEnd len="sm" w="sm" type="none"/>
            <a:tailEnd len="sm" w="sm" type="none"/>
          </a:ln>
        </p:spPr>
      </p:pic>
      <p:sp>
        <p:nvSpPr>
          <p:cNvPr id="629" name="Google Shape;629;p31"/>
          <p:cNvSpPr txBox="1"/>
          <p:nvPr/>
        </p:nvSpPr>
        <p:spPr>
          <a:xfrm>
            <a:off x="6695675" y="4210225"/>
            <a:ext cx="294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1: BILK System</a:t>
            </a:r>
            <a:endParaRPr i="1" sz="1200">
              <a:solidFill>
                <a:schemeClr val="dk2"/>
              </a:solidFill>
              <a:latin typeface="Libre Franklin"/>
              <a:ea typeface="Libre Franklin"/>
              <a:cs typeface="Libre Franklin"/>
              <a:sym typeface="Libre Franklin"/>
            </a:endParaRPr>
          </a:p>
        </p:txBody>
      </p:sp>
      <p:sp>
        <p:nvSpPr>
          <p:cNvPr id="630" name="Google Shape;63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r>
              <a:rPr lang="en">
                <a:solidFill>
                  <a:schemeClr val="dk1"/>
                </a:solidFill>
              </a:rPr>
              <a:t>BILK System</a:t>
            </a:r>
            <a:endParaRPr>
              <a:solidFill>
                <a:schemeClr val="dk1"/>
              </a:solidFill>
            </a:endParaRPr>
          </a:p>
        </p:txBody>
      </p:sp>
      <p:sp>
        <p:nvSpPr>
          <p:cNvPr id="636" name="Google Shape;636;p32"/>
          <p:cNvSpPr txBox="1"/>
          <p:nvPr>
            <p:ph idx="2" type="subTitle"/>
          </p:nvPr>
        </p:nvSpPr>
        <p:spPr>
          <a:xfrm>
            <a:off x="720025" y="2197725"/>
            <a:ext cx="7704000" cy="52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Limited motion</a:t>
            </a:r>
            <a:endParaRPr/>
          </a:p>
          <a:p>
            <a:pPr indent="-317500" lvl="0" marL="457200" rtl="0" algn="l">
              <a:spcBef>
                <a:spcPts val="0"/>
              </a:spcBef>
              <a:spcAft>
                <a:spcPts val="0"/>
              </a:spcAft>
              <a:buSzPts val="1400"/>
              <a:buChar char="●"/>
            </a:pPr>
            <a:r>
              <a:rPr lang="en"/>
              <a:t>Lacks </a:t>
            </a:r>
            <a:r>
              <a:rPr lang="en"/>
              <a:t>interchangeability of desired surgical tools</a:t>
            </a:r>
            <a:endParaRPr/>
          </a:p>
        </p:txBody>
      </p:sp>
      <p:sp>
        <p:nvSpPr>
          <p:cNvPr id="637" name="Google Shape;637;p32"/>
          <p:cNvSpPr txBox="1"/>
          <p:nvPr>
            <p:ph idx="3" type="subTitle"/>
          </p:nvPr>
        </p:nvSpPr>
        <p:spPr>
          <a:xfrm>
            <a:off x="720025" y="3318225"/>
            <a:ext cx="7704000" cy="52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Lacks providing users with sense of interaction</a:t>
            </a:r>
            <a:endParaRPr/>
          </a:p>
        </p:txBody>
      </p:sp>
      <p:sp>
        <p:nvSpPr>
          <p:cNvPr id="638" name="Google Shape;638;p32"/>
          <p:cNvSpPr txBox="1"/>
          <p:nvPr>
            <p:ph idx="4" type="subTitle"/>
          </p:nvPr>
        </p:nvSpPr>
        <p:spPr>
          <a:xfrm>
            <a:off x="720025" y="1215446"/>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639" name="Google Shape;639;p32"/>
          <p:cNvSpPr txBox="1"/>
          <p:nvPr>
            <p:ph idx="5" type="subTitle"/>
          </p:nvPr>
        </p:nvSpPr>
        <p:spPr>
          <a:xfrm>
            <a:off x="720025" y="18167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4R + 1 DOF End Effector </a:t>
            </a:r>
            <a:endParaRPr/>
          </a:p>
        </p:txBody>
      </p:sp>
      <p:sp>
        <p:nvSpPr>
          <p:cNvPr id="640" name="Google Shape;640;p32"/>
          <p:cNvSpPr txBox="1"/>
          <p:nvPr>
            <p:ph idx="6" type="subTitle"/>
          </p:nvPr>
        </p:nvSpPr>
        <p:spPr>
          <a:xfrm>
            <a:off x="720025" y="29372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Haptic Feedback</a:t>
            </a:r>
            <a:endParaRPr/>
          </a:p>
        </p:txBody>
      </p:sp>
      <p:sp>
        <p:nvSpPr>
          <p:cNvPr id="641" name="Google Shape;64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3"/>
          <p:cNvSpPr txBox="1"/>
          <p:nvPr>
            <p:ph type="title"/>
          </p:nvPr>
        </p:nvSpPr>
        <p:spPr>
          <a:xfrm>
            <a:off x="720000" y="445025"/>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r>
              <a:rPr lang="en">
                <a:solidFill>
                  <a:schemeClr val="dk1"/>
                </a:solidFill>
              </a:rPr>
              <a:t>Clinical Need &amp; Proposal</a:t>
            </a:r>
            <a:endParaRPr>
              <a:solidFill>
                <a:schemeClr val="dk1"/>
              </a:solidFill>
            </a:endParaRPr>
          </a:p>
        </p:txBody>
      </p:sp>
      <p:sp>
        <p:nvSpPr>
          <p:cNvPr id="647" name="Google Shape;647;p33"/>
          <p:cNvSpPr txBox="1"/>
          <p:nvPr>
            <p:ph idx="1" type="subTitle"/>
          </p:nvPr>
        </p:nvSpPr>
        <p:spPr>
          <a:xfrm>
            <a:off x="720025" y="1610957"/>
            <a:ext cx="7704000" cy="98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Enhancing operational versatility and surgeon control.</a:t>
            </a:r>
            <a:endParaRPr/>
          </a:p>
          <a:p>
            <a:pPr indent="-317500" lvl="0" marL="457200" rtl="0" algn="l">
              <a:spcBef>
                <a:spcPts val="0"/>
              </a:spcBef>
              <a:spcAft>
                <a:spcPts val="0"/>
              </a:spcAft>
              <a:buSzPts val="1400"/>
              <a:buChar char="●"/>
            </a:pPr>
            <a:r>
              <a:rPr lang="en"/>
              <a:t>Importance of force feedback in delicate surgical procedures.</a:t>
            </a:r>
            <a:endParaRPr/>
          </a:p>
          <a:p>
            <a:pPr indent="-317500" lvl="0" marL="457200" rtl="0" algn="l">
              <a:spcBef>
                <a:spcPts val="0"/>
              </a:spcBef>
              <a:spcAft>
                <a:spcPts val="0"/>
              </a:spcAft>
              <a:buSzPts val="1400"/>
              <a:buChar char="●"/>
            </a:pPr>
            <a:r>
              <a:rPr lang="en"/>
              <a:t>Necessity for multi-functional end-effectors in complex surgeries</a:t>
            </a:r>
            <a:endParaRPr/>
          </a:p>
          <a:p>
            <a:pPr indent="0" lvl="0" marL="0" rtl="0" algn="l">
              <a:spcBef>
                <a:spcPts val="0"/>
              </a:spcBef>
              <a:spcAft>
                <a:spcPts val="0"/>
              </a:spcAft>
              <a:buNone/>
            </a:pPr>
            <a:r>
              <a:t/>
            </a:r>
            <a:endParaRPr/>
          </a:p>
        </p:txBody>
      </p:sp>
      <p:sp>
        <p:nvSpPr>
          <p:cNvPr id="648" name="Google Shape;648;p33"/>
          <p:cNvSpPr txBox="1"/>
          <p:nvPr>
            <p:ph idx="2" type="subTitle"/>
          </p:nvPr>
        </p:nvSpPr>
        <p:spPr>
          <a:xfrm>
            <a:off x="720025" y="3551175"/>
            <a:ext cx="7704000" cy="52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200"/>
              <a:t>A 4 DOF End Effector with Haptic Feedback and Modular Design </a:t>
            </a:r>
            <a:endParaRPr sz="2200"/>
          </a:p>
        </p:txBody>
      </p:sp>
      <p:sp>
        <p:nvSpPr>
          <p:cNvPr id="649" name="Google Shape;649;p33"/>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Clinical Need</a:t>
            </a:r>
            <a:endParaRPr/>
          </a:p>
        </p:txBody>
      </p:sp>
      <p:sp>
        <p:nvSpPr>
          <p:cNvPr id="650" name="Google Shape;650;p33"/>
          <p:cNvSpPr txBox="1"/>
          <p:nvPr>
            <p:ph idx="5" type="subTitle"/>
          </p:nvPr>
        </p:nvSpPr>
        <p:spPr>
          <a:xfrm>
            <a:off x="720025" y="3093975"/>
            <a:ext cx="7704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u="sng"/>
              <a:t>Our Proposal:</a:t>
            </a:r>
            <a:endParaRPr sz="3000" u="sng"/>
          </a:p>
        </p:txBody>
      </p:sp>
      <p:sp>
        <p:nvSpPr>
          <p:cNvPr id="651" name="Google Shape;65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4"/>
          <p:cNvSpPr txBox="1"/>
          <p:nvPr>
            <p:ph type="title"/>
          </p:nvPr>
        </p:nvSpPr>
        <p:spPr>
          <a:xfrm>
            <a:off x="2152825" y="2198725"/>
            <a:ext cx="4838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a:t>
            </a:r>
            <a:endParaRPr/>
          </a:p>
        </p:txBody>
      </p:sp>
      <p:sp>
        <p:nvSpPr>
          <p:cNvPr id="657" name="Google Shape;657;p34"/>
          <p:cNvSpPr txBox="1"/>
          <p:nvPr>
            <p:ph idx="1" type="subTitle"/>
          </p:nvPr>
        </p:nvSpPr>
        <p:spPr>
          <a:xfrm>
            <a:off x="2152825" y="3248375"/>
            <a:ext cx="48384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3 DOF Ball Joint, 1 DOF Gripper, Haptic Feedback</a:t>
            </a:r>
            <a:endParaRPr/>
          </a:p>
        </p:txBody>
      </p:sp>
      <p:sp>
        <p:nvSpPr>
          <p:cNvPr id="658" name="Google Shape;658;p34"/>
          <p:cNvSpPr txBox="1"/>
          <p:nvPr>
            <p:ph idx="2" type="title"/>
          </p:nvPr>
        </p:nvSpPr>
        <p:spPr>
          <a:xfrm>
            <a:off x="3863550" y="1127600"/>
            <a:ext cx="1646400" cy="11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59" name="Google Shape;65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a:t>
            </a:r>
            <a:r>
              <a:rPr lang="en"/>
              <a:t>: </a:t>
            </a:r>
            <a:r>
              <a:rPr lang="en">
                <a:solidFill>
                  <a:schemeClr val="dk1"/>
                </a:solidFill>
              </a:rPr>
              <a:t>High-Level Hardware </a:t>
            </a:r>
            <a:endParaRPr>
              <a:solidFill>
                <a:schemeClr val="dk1"/>
              </a:solidFill>
            </a:endParaRPr>
          </a:p>
        </p:txBody>
      </p:sp>
      <p:sp>
        <p:nvSpPr>
          <p:cNvPr id="665" name="Google Shape;665;p35"/>
          <p:cNvSpPr txBox="1"/>
          <p:nvPr>
            <p:ph idx="1" type="subTitle"/>
          </p:nvPr>
        </p:nvSpPr>
        <p:spPr>
          <a:xfrm>
            <a:off x="720025" y="1610950"/>
            <a:ext cx="5246700" cy="5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Arduino Uno (x2)</a:t>
            </a:r>
            <a:endParaRPr/>
          </a:p>
        </p:txBody>
      </p:sp>
      <p:sp>
        <p:nvSpPr>
          <p:cNvPr id="666" name="Google Shape;666;p35"/>
          <p:cNvSpPr txBox="1"/>
          <p:nvPr>
            <p:ph idx="2" type="subTitle"/>
          </p:nvPr>
        </p:nvSpPr>
        <p:spPr>
          <a:xfrm>
            <a:off x="594175" y="2505975"/>
            <a:ext cx="5498400" cy="116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I2C: Low latency </a:t>
            </a:r>
            <a:endParaRPr/>
          </a:p>
          <a:p>
            <a:pPr indent="-317500" lvl="0" marL="457200" rtl="0" algn="l">
              <a:spcBef>
                <a:spcPts val="0"/>
              </a:spcBef>
              <a:spcAft>
                <a:spcPts val="0"/>
              </a:spcAft>
              <a:buSzPts val="1400"/>
              <a:buChar char="●"/>
            </a:pPr>
            <a:r>
              <a:rPr lang="en"/>
              <a:t>Proposed Bluetooth: Complete - but introduced lag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67" name="Google Shape;667;p35"/>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Boards</a:t>
            </a:r>
            <a:endParaRPr/>
          </a:p>
        </p:txBody>
      </p:sp>
      <p:sp>
        <p:nvSpPr>
          <p:cNvPr id="668" name="Google Shape;668;p35"/>
          <p:cNvSpPr txBox="1"/>
          <p:nvPr>
            <p:ph idx="5" type="subTitle"/>
          </p:nvPr>
        </p:nvSpPr>
        <p:spPr>
          <a:xfrm>
            <a:off x="720025" y="21215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a:t>
            </a:r>
            <a:endParaRPr/>
          </a:p>
        </p:txBody>
      </p:sp>
      <p:pic>
        <p:nvPicPr>
          <p:cNvPr id="669" name="Google Shape;669;p35"/>
          <p:cNvPicPr preferRelativeResize="0"/>
          <p:nvPr/>
        </p:nvPicPr>
        <p:blipFill>
          <a:blip r:embed="rId3">
            <a:alphaModFix/>
          </a:blip>
          <a:stretch>
            <a:fillRect/>
          </a:stretch>
        </p:blipFill>
        <p:spPr>
          <a:xfrm rot="557901">
            <a:off x="5554225" y="742888"/>
            <a:ext cx="2266526" cy="2266526"/>
          </a:xfrm>
          <a:prstGeom prst="rect">
            <a:avLst/>
          </a:prstGeom>
          <a:noFill/>
          <a:ln>
            <a:noFill/>
          </a:ln>
        </p:spPr>
      </p:pic>
      <p:sp>
        <p:nvSpPr>
          <p:cNvPr id="670" name="Google Shape;670;p35"/>
          <p:cNvSpPr txBox="1"/>
          <p:nvPr>
            <p:ph idx="2" type="subTitle"/>
          </p:nvPr>
        </p:nvSpPr>
        <p:spPr>
          <a:xfrm>
            <a:off x="594175" y="3571250"/>
            <a:ext cx="5498400" cy="116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9V Battery (x3) → HW 131 Power Supply Module (x3)</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71" name="Google Shape;671;p35"/>
          <p:cNvSpPr txBox="1"/>
          <p:nvPr>
            <p:ph idx="5" type="subTitle"/>
          </p:nvPr>
        </p:nvSpPr>
        <p:spPr>
          <a:xfrm>
            <a:off x="720025" y="3186800"/>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Power Supply</a:t>
            </a:r>
            <a:endParaRPr/>
          </a:p>
        </p:txBody>
      </p:sp>
      <p:pic>
        <p:nvPicPr>
          <p:cNvPr id="672" name="Google Shape;672;p35"/>
          <p:cNvPicPr preferRelativeResize="0"/>
          <p:nvPr/>
        </p:nvPicPr>
        <p:blipFill>
          <a:blip r:embed="rId4">
            <a:alphaModFix/>
          </a:blip>
          <a:stretch>
            <a:fillRect/>
          </a:stretch>
        </p:blipFill>
        <p:spPr>
          <a:xfrm rot="-1233341">
            <a:off x="5694080" y="2589828"/>
            <a:ext cx="2326189" cy="2326189"/>
          </a:xfrm>
          <a:prstGeom prst="rect">
            <a:avLst/>
          </a:prstGeom>
          <a:noFill/>
          <a:ln>
            <a:noFill/>
          </a:ln>
        </p:spPr>
      </p:pic>
      <p:sp>
        <p:nvSpPr>
          <p:cNvPr id="673" name="Google Shape;673;p35"/>
          <p:cNvSpPr txBox="1"/>
          <p:nvPr/>
        </p:nvSpPr>
        <p:spPr>
          <a:xfrm>
            <a:off x="7541475" y="1896138"/>
            <a:ext cx="2231100" cy="23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3: Arduino Uno</a:t>
            </a:r>
            <a:endParaRPr i="1" sz="1200">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t/>
            </a:r>
            <a:endParaRPr>
              <a:solidFill>
                <a:schemeClr val="dk2"/>
              </a:solidFill>
              <a:latin typeface="Libre Franklin"/>
              <a:ea typeface="Libre Franklin"/>
              <a:cs typeface="Libre Franklin"/>
              <a:sym typeface="Libre Franklin"/>
            </a:endParaRPr>
          </a:p>
        </p:txBody>
      </p:sp>
      <p:sp>
        <p:nvSpPr>
          <p:cNvPr id="674" name="Google Shape;674;p35"/>
          <p:cNvSpPr txBox="1"/>
          <p:nvPr/>
        </p:nvSpPr>
        <p:spPr>
          <a:xfrm>
            <a:off x="7668275" y="3723675"/>
            <a:ext cx="3000000" cy="617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dk2"/>
              </a:solidFill>
              <a:latin typeface="Libre Franklin"/>
              <a:ea typeface="Libre Franklin"/>
              <a:cs typeface="Libre Franklin"/>
              <a:sym typeface="Libre Franklin"/>
            </a:endParaRPr>
          </a:p>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4:  HW 131</a:t>
            </a:r>
            <a:endParaRPr i="1" sz="1200">
              <a:solidFill>
                <a:schemeClr val="dk2"/>
              </a:solidFill>
              <a:latin typeface="Libre Franklin"/>
              <a:ea typeface="Libre Franklin"/>
              <a:cs typeface="Libre Franklin"/>
              <a:sym typeface="Libre Franklin"/>
            </a:endParaRPr>
          </a:p>
        </p:txBody>
      </p:sp>
      <p:sp>
        <p:nvSpPr>
          <p:cNvPr id="675" name="Google Shape;67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t>
            </a:r>
            <a:r>
              <a:rPr lang="en">
                <a:solidFill>
                  <a:schemeClr val="dk1"/>
                </a:solidFill>
              </a:rPr>
              <a:t>Gripper</a:t>
            </a:r>
            <a:endParaRPr>
              <a:solidFill>
                <a:schemeClr val="dk1"/>
              </a:solidFill>
            </a:endParaRPr>
          </a:p>
        </p:txBody>
      </p:sp>
      <p:sp>
        <p:nvSpPr>
          <p:cNvPr id="681" name="Google Shape;681;p36"/>
          <p:cNvSpPr txBox="1"/>
          <p:nvPr>
            <p:ph idx="1" type="subTitle"/>
          </p:nvPr>
        </p:nvSpPr>
        <p:spPr>
          <a:xfrm>
            <a:off x="4725900" y="1900953"/>
            <a:ext cx="3698100" cy="27363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SG90 9g Microtower Servo</a:t>
            </a:r>
            <a:endParaRPr/>
          </a:p>
          <a:p>
            <a:pPr indent="-317500" lvl="0" marL="314325" rtl="0" algn="l">
              <a:spcBef>
                <a:spcPts val="0"/>
              </a:spcBef>
              <a:spcAft>
                <a:spcPts val="0"/>
              </a:spcAft>
              <a:buSzPts val="1400"/>
              <a:buChar char="●"/>
            </a:pPr>
            <a:r>
              <a:rPr lang="en"/>
              <a:t>Attaches to micro servo and uses gears to control movement of arms</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p:txBody>
      </p:sp>
      <p:sp>
        <p:nvSpPr>
          <p:cNvPr id="682" name="Google Shape;682;p36"/>
          <p:cNvSpPr txBox="1"/>
          <p:nvPr>
            <p:ph idx="3" type="subTitle"/>
          </p:nvPr>
        </p:nvSpPr>
        <p:spPr>
          <a:xfrm>
            <a:off x="720000" y="1505525"/>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Master:</a:t>
            </a:r>
            <a:br>
              <a:rPr lang="en"/>
            </a:br>
            <a:r>
              <a:rPr lang="en"/>
              <a:t>Finger Tracking</a:t>
            </a:r>
            <a:endParaRPr/>
          </a:p>
        </p:txBody>
      </p:sp>
      <p:sp>
        <p:nvSpPr>
          <p:cNvPr id="683" name="Google Shape;683;p36"/>
          <p:cNvSpPr txBox="1"/>
          <p:nvPr>
            <p:ph idx="4" type="subTitle"/>
          </p:nvPr>
        </p:nvSpPr>
        <p:spPr>
          <a:xfrm>
            <a:off x="4725900" y="1505525"/>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Follower:</a:t>
            </a:r>
            <a:endParaRPr>
              <a:solidFill>
                <a:schemeClr val="accent2"/>
              </a:solidFill>
            </a:endParaRPr>
          </a:p>
          <a:p>
            <a:pPr indent="0" lvl="0" marL="0" rtl="0" algn="l">
              <a:spcBef>
                <a:spcPts val="0"/>
              </a:spcBef>
              <a:spcAft>
                <a:spcPts val="0"/>
              </a:spcAft>
              <a:buNone/>
            </a:pPr>
            <a:r>
              <a:rPr lang="en"/>
              <a:t>Servo Control</a:t>
            </a:r>
            <a:endParaRPr/>
          </a:p>
        </p:txBody>
      </p:sp>
      <p:sp>
        <p:nvSpPr>
          <p:cNvPr id="684" name="Google Shape;684;p36"/>
          <p:cNvSpPr txBox="1"/>
          <p:nvPr>
            <p:ph idx="1" type="subTitle"/>
          </p:nvPr>
        </p:nvSpPr>
        <p:spPr>
          <a:xfrm>
            <a:off x="720000" y="1977127"/>
            <a:ext cx="3698100" cy="3885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10k Potentiometer</a:t>
            </a:r>
            <a:endParaRPr/>
          </a:p>
          <a:p>
            <a:pPr indent="-317500" lvl="0" marL="314325" rtl="0" algn="l">
              <a:spcBef>
                <a:spcPts val="0"/>
              </a:spcBef>
              <a:spcAft>
                <a:spcPts val="0"/>
              </a:spcAft>
              <a:buSzPts val="1400"/>
              <a:buChar char="●"/>
            </a:pPr>
            <a:r>
              <a:rPr lang="en"/>
              <a:t>Attaches to one gripper arm</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p:txBody>
      </p:sp>
      <p:pic>
        <p:nvPicPr>
          <p:cNvPr id="685" name="Google Shape;685;p36"/>
          <p:cNvPicPr preferRelativeResize="0"/>
          <p:nvPr/>
        </p:nvPicPr>
        <p:blipFill rotWithShape="1">
          <a:blip r:embed="rId3">
            <a:alphaModFix/>
          </a:blip>
          <a:srcRect b="2604" l="18561" r="26128" t="6963"/>
          <a:stretch/>
        </p:blipFill>
        <p:spPr>
          <a:xfrm>
            <a:off x="720000" y="2863800"/>
            <a:ext cx="1002151" cy="1229821"/>
          </a:xfrm>
          <a:prstGeom prst="rect">
            <a:avLst/>
          </a:prstGeom>
          <a:noFill/>
          <a:ln>
            <a:noFill/>
          </a:ln>
        </p:spPr>
      </p:pic>
      <p:pic>
        <p:nvPicPr>
          <p:cNvPr id="686" name="Google Shape;686;p36"/>
          <p:cNvPicPr preferRelativeResize="0"/>
          <p:nvPr/>
        </p:nvPicPr>
        <p:blipFill>
          <a:blip r:embed="rId4">
            <a:alphaModFix/>
          </a:blip>
          <a:stretch>
            <a:fillRect/>
          </a:stretch>
        </p:blipFill>
        <p:spPr>
          <a:xfrm>
            <a:off x="4563399" y="2863800"/>
            <a:ext cx="1664675" cy="1664675"/>
          </a:xfrm>
          <a:prstGeom prst="rect">
            <a:avLst/>
          </a:prstGeom>
          <a:noFill/>
          <a:ln>
            <a:noFill/>
          </a:ln>
        </p:spPr>
      </p:pic>
      <p:pic>
        <p:nvPicPr>
          <p:cNvPr id="687" name="Google Shape;687;p36"/>
          <p:cNvPicPr preferRelativeResize="0"/>
          <p:nvPr/>
        </p:nvPicPr>
        <p:blipFill rotWithShape="1">
          <a:blip r:embed="rId5">
            <a:alphaModFix/>
          </a:blip>
          <a:srcRect b="9283" l="34771" r="55637" t="67703"/>
          <a:stretch/>
        </p:blipFill>
        <p:spPr>
          <a:xfrm rot="-5400000">
            <a:off x="6632026" y="2505601"/>
            <a:ext cx="1709798" cy="2205600"/>
          </a:xfrm>
          <a:prstGeom prst="rect">
            <a:avLst/>
          </a:prstGeom>
          <a:noFill/>
          <a:ln>
            <a:noFill/>
          </a:ln>
        </p:spPr>
      </p:pic>
      <p:sp>
        <p:nvSpPr>
          <p:cNvPr id="688" name="Google Shape;688;p36"/>
          <p:cNvSpPr txBox="1"/>
          <p:nvPr/>
        </p:nvSpPr>
        <p:spPr>
          <a:xfrm>
            <a:off x="868125" y="4182200"/>
            <a:ext cx="375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7: Master gripper and potentiometer integration</a:t>
            </a:r>
            <a:endParaRPr i="1" sz="1200">
              <a:solidFill>
                <a:schemeClr val="dk2"/>
              </a:solidFill>
              <a:latin typeface="Libre Franklin"/>
              <a:ea typeface="Libre Franklin"/>
              <a:cs typeface="Libre Franklin"/>
              <a:sym typeface="Libre Franklin"/>
            </a:endParaRPr>
          </a:p>
        </p:txBody>
      </p:sp>
      <p:sp>
        <p:nvSpPr>
          <p:cNvPr id="689" name="Google Shape;689;p36"/>
          <p:cNvSpPr txBox="1"/>
          <p:nvPr/>
        </p:nvSpPr>
        <p:spPr>
          <a:xfrm>
            <a:off x="4620225" y="4432850"/>
            <a:ext cx="386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8: Follower gripper and servo integration</a:t>
            </a:r>
            <a:endParaRPr i="1" sz="1200">
              <a:solidFill>
                <a:schemeClr val="dk2"/>
              </a:solidFill>
              <a:latin typeface="Libre Franklin"/>
              <a:ea typeface="Libre Franklin"/>
              <a:cs typeface="Libre Franklin"/>
              <a:sym typeface="Libre Franklin"/>
            </a:endParaRPr>
          </a:p>
        </p:txBody>
      </p:sp>
      <p:pic>
        <p:nvPicPr>
          <p:cNvPr id="690" name="Google Shape;690;p36"/>
          <p:cNvPicPr preferRelativeResize="0"/>
          <p:nvPr/>
        </p:nvPicPr>
        <p:blipFill rotWithShape="1">
          <a:blip r:embed="rId6">
            <a:alphaModFix/>
          </a:blip>
          <a:srcRect b="0" l="19633" r="0" t="0"/>
          <a:stretch/>
        </p:blipFill>
        <p:spPr>
          <a:xfrm>
            <a:off x="1945298" y="2210575"/>
            <a:ext cx="2948099" cy="2317899"/>
          </a:xfrm>
          <a:prstGeom prst="rect">
            <a:avLst/>
          </a:prstGeom>
          <a:noFill/>
          <a:ln>
            <a:noFill/>
          </a:ln>
        </p:spPr>
      </p:pic>
      <p:sp>
        <p:nvSpPr>
          <p:cNvPr id="691" name="Google Shape;69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37"/>
          <p:cNvPicPr preferRelativeResize="0"/>
          <p:nvPr/>
        </p:nvPicPr>
        <p:blipFill>
          <a:blip r:embed="rId3">
            <a:alphaModFix/>
          </a:blip>
          <a:stretch>
            <a:fillRect/>
          </a:stretch>
        </p:blipFill>
        <p:spPr>
          <a:xfrm>
            <a:off x="2092575" y="2502875"/>
            <a:ext cx="2014999" cy="1284296"/>
          </a:xfrm>
          <a:prstGeom prst="rect">
            <a:avLst/>
          </a:prstGeom>
          <a:noFill/>
          <a:ln>
            <a:noFill/>
          </a:ln>
        </p:spPr>
      </p:pic>
      <p:sp>
        <p:nvSpPr>
          <p:cNvPr id="697" name="Google Shape;69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t>
            </a:r>
            <a:r>
              <a:rPr lang="en">
                <a:solidFill>
                  <a:schemeClr val="dk1"/>
                </a:solidFill>
              </a:rPr>
              <a:t>Haptic Feedback</a:t>
            </a:r>
            <a:endParaRPr>
              <a:solidFill>
                <a:schemeClr val="dk1"/>
              </a:solidFill>
            </a:endParaRPr>
          </a:p>
        </p:txBody>
      </p:sp>
      <p:sp>
        <p:nvSpPr>
          <p:cNvPr id="698" name="Google Shape;698;p37"/>
          <p:cNvSpPr txBox="1"/>
          <p:nvPr>
            <p:ph idx="1" type="subTitle"/>
          </p:nvPr>
        </p:nvSpPr>
        <p:spPr>
          <a:xfrm>
            <a:off x="4725900" y="1900950"/>
            <a:ext cx="4267500" cy="27363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FlexiForce Pressure Sensor</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p:txBody>
      </p:sp>
      <p:sp>
        <p:nvSpPr>
          <p:cNvPr id="699" name="Google Shape;699;p37"/>
          <p:cNvSpPr txBox="1"/>
          <p:nvPr>
            <p:ph idx="3" type="subTitle"/>
          </p:nvPr>
        </p:nvSpPr>
        <p:spPr>
          <a:xfrm>
            <a:off x="720000" y="1505525"/>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Master:</a:t>
            </a:r>
            <a:br>
              <a:rPr lang="en"/>
            </a:br>
            <a:r>
              <a:rPr lang="en"/>
              <a:t>Haptic Feedback</a:t>
            </a:r>
            <a:endParaRPr/>
          </a:p>
        </p:txBody>
      </p:sp>
      <p:sp>
        <p:nvSpPr>
          <p:cNvPr id="700" name="Google Shape;700;p37"/>
          <p:cNvSpPr txBox="1"/>
          <p:nvPr>
            <p:ph idx="4" type="subTitle"/>
          </p:nvPr>
        </p:nvSpPr>
        <p:spPr>
          <a:xfrm>
            <a:off x="4725900" y="1505525"/>
            <a:ext cx="3698100" cy="4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Follower:</a:t>
            </a:r>
            <a:endParaRPr>
              <a:solidFill>
                <a:schemeClr val="accent2"/>
              </a:solidFill>
            </a:endParaRPr>
          </a:p>
          <a:p>
            <a:pPr indent="0" lvl="0" marL="0" rtl="0" algn="l">
              <a:spcBef>
                <a:spcPts val="0"/>
              </a:spcBef>
              <a:spcAft>
                <a:spcPts val="0"/>
              </a:spcAft>
              <a:buNone/>
            </a:pPr>
            <a:r>
              <a:rPr lang="en"/>
              <a:t>Force Sensing</a:t>
            </a:r>
            <a:endParaRPr/>
          </a:p>
        </p:txBody>
      </p:sp>
      <p:sp>
        <p:nvSpPr>
          <p:cNvPr id="701" name="Google Shape;701;p37"/>
          <p:cNvSpPr txBox="1"/>
          <p:nvPr>
            <p:ph idx="1" type="subTitle"/>
          </p:nvPr>
        </p:nvSpPr>
        <p:spPr>
          <a:xfrm>
            <a:off x="720000" y="1977127"/>
            <a:ext cx="3698100" cy="7152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Haptic Motor Driver</a:t>
            </a:r>
            <a:endParaRPr/>
          </a:p>
          <a:p>
            <a:pPr indent="-317500" lvl="0" marL="314325" rtl="0" algn="l">
              <a:spcBef>
                <a:spcPts val="0"/>
              </a:spcBef>
              <a:spcAft>
                <a:spcPts val="0"/>
              </a:spcAft>
              <a:buSzPts val="1400"/>
              <a:buChar char="●"/>
            </a:pPr>
            <a:r>
              <a:rPr lang="en"/>
              <a:t>Haptic Disc Motor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p:txBody>
      </p:sp>
      <p:pic>
        <p:nvPicPr>
          <p:cNvPr id="702" name="Google Shape;702;p37"/>
          <p:cNvPicPr preferRelativeResize="0"/>
          <p:nvPr/>
        </p:nvPicPr>
        <p:blipFill>
          <a:blip r:embed="rId4">
            <a:alphaModFix/>
          </a:blip>
          <a:stretch>
            <a:fillRect/>
          </a:stretch>
        </p:blipFill>
        <p:spPr>
          <a:xfrm>
            <a:off x="5296527" y="1927977"/>
            <a:ext cx="2556850" cy="2556850"/>
          </a:xfrm>
          <a:prstGeom prst="rect">
            <a:avLst/>
          </a:prstGeom>
          <a:noFill/>
          <a:ln>
            <a:noFill/>
          </a:ln>
        </p:spPr>
      </p:pic>
      <p:pic>
        <p:nvPicPr>
          <p:cNvPr id="703" name="Google Shape;703;p37"/>
          <p:cNvPicPr preferRelativeResize="0"/>
          <p:nvPr/>
        </p:nvPicPr>
        <p:blipFill>
          <a:blip r:embed="rId5">
            <a:alphaModFix/>
          </a:blip>
          <a:stretch>
            <a:fillRect/>
          </a:stretch>
        </p:blipFill>
        <p:spPr>
          <a:xfrm rot="-5014940">
            <a:off x="2279127" y="3216076"/>
            <a:ext cx="1227790" cy="779435"/>
          </a:xfrm>
          <a:prstGeom prst="rect">
            <a:avLst/>
          </a:prstGeom>
          <a:noFill/>
          <a:ln>
            <a:noFill/>
          </a:ln>
        </p:spPr>
      </p:pic>
      <p:sp>
        <p:nvSpPr>
          <p:cNvPr id="704" name="Google Shape;704;p37"/>
          <p:cNvSpPr txBox="1"/>
          <p:nvPr/>
        </p:nvSpPr>
        <p:spPr>
          <a:xfrm>
            <a:off x="1114175" y="4191725"/>
            <a:ext cx="294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9: a. Master Gripper  and Haptic Motor Driver and Disc Integration </a:t>
            </a:r>
            <a:endParaRPr i="1" sz="1200">
              <a:solidFill>
                <a:schemeClr val="dk2"/>
              </a:solidFill>
              <a:latin typeface="Libre Franklin"/>
              <a:ea typeface="Libre Franklin"/>
              <a:cs typeface="Libre Franklin"/>
              <a:sym typeface="Libre Franklin"/>
            </a:endParaRPr>
          </a:p>
        </p:txBody>
      </p:sp>
      <p:sp>
        <p:nvSpPr>
          <p:cNvPr id="705" name="Google Shape;705;p37"/>
          <p:cNvSpPr txBox="1"/>
          <p:nvPr/>
        </p:nvSpPr>
        <p:spPr>
          <a:xfrm>
            <a:off x="5849925" y="4191725"/>
            <a:ext cx="294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Libre Franklin"/>
                <a:ea typeface="Libre Franklin"/>
                <a:cs typeface="Libre Franklin"/>
                <a:sym typeface="Libre Franklin"/>
              </a:rPr>
              <a:t>Fig 10: a.  Follower end-effector </a:t>
            </a:r>
            <a:r>
              <a:rPr i="1" lang="en" sz="1200">
                <a:solidFill>
                  <a:schemeClr val="dk2"/>
                </a:solidFill>
                <a:latin typeface="Libre Franklin"/>
                <a:ea typeface="Libre Franklin"/>
                <a:cs typeface="Libre Franklin"/>
                <a:sym typeface="Libre Franklin"/>
              </a:rPr>
              <a:t>pressure sensor </a:t>
            </a:r>
            <a:endParaRPr i="1" sz="1200">
              <a:solidFill>
                <a:schemeClr val="dk2"/>
              </a:solidFill>
              <a:latin typeface="Libre Franklin"/>
              <a:ea typeface="Libre Franklin"/>
              <a:cs typeface="Libre Franklin"/>
              <a:sym typeface="Libre Franklin"/>
            </a:endParaRPr>
          </a:p>
        </p:txBody>
      </p:sp>
      <p:pic>
        <p:nvPicPr>
          <p:cNvPr id="706" name="Google Shape;706;p37"/>
          <p:cNvPicPr preferRelativeResize="0"/>
          <p:nvPr/>
        </p:nvPicPr>
        <p:blipFill>
          <a:blip r:embed="rId6">
            <a:alphaModFix/>
          </a:blip>
          <a:stretch>
            <a:fillRect/>
          </a:stretch>
        </p:blipFill>
        <p:spPr>
          <a:xfrm>
            <a:off x="766925" y="2580787"/>
            <a:ext cx="1822708" cy="1788675"/>
          </a:xfrm>
          <a:prstGeom prst="rect">
            <a:avLst/>
          </a:prstGeom>
          <a:noFill/>
          <a:ln>
            <a:noFill/>
          </a:ln>
        </p:spPr>
      </p:pic>
      <p:pic>
        <p:nvPicPr>
          <p:cNvPr id="707" name="Google Shape;707;p37"/>
          <p:cNvPicPr preferRelativeResize="0"/>
          <p:nvPr/>
        </p:nvPicPr>
        <p:blipFill>
          <a:blip r:embed="rId7">
            <a:alphaModFix/>
          </a:blip>
          <a:stretch>
            <a:fillRect/>
          </a:stretch>
        </p:blipFill>
        <p:spPr>
          <a:xfrm flipH="1" rot="-3113815">
            <a:off x="597599" y="2920264"/>
            <a:ext cx="1109704" cy="1109723"/>
          </a:xfrm>
          <a:prstGeom prst="rect">
            <a:avLst/>
          </a:prstGeom>
          <a:noFill/>
          <a:ln>
            <a:noFill/>
          </a:ln>
        </p:spPr>
      </p:pic>
      <p:sp>
        <p:nvSpPr>
          <p:cNvPr id="708" name="Google Shape;70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ensic Science Thesis Defense by Slidesgo">
  <a:themeElements>
    <a:clrScheme name="Simple Light">
      <a:dk1>
        <a:srgbClr val="F6CA8C"/>
      </a:dk1>
      <a:lt1>
        <a:srgbClr val="020202"/>
      </a:lt1>
      <a:dk2>
        <a:srgbClr val="F2F3ED"/>
      </a:dk2>
      <a:lt2>
        <a:srgbClr val="DDAC67"/>
      </a:lt2>
      <a:accent1>
        <a:srgbClr val="FDE2BD"/>
      </a:accent1>
      <a:accent2>
        <a:srgbClr val="FFFFFF"/>
      </a:accent2>
      <a:accent3>
        <a:srgbClr val="FFFFFF"/>
      </a:accent3>
      <a:accent4>
        <a:srgbClr val="FFFFFF"/>
      </a:accent4>
      <a:accent5>
        <a:srgbClr val="FFFFFF"/>
      </a:accent5>
      <a:accent6>
        <a:srgbClr val="FFFFFF"/>
      </a:accent6>
      <a:hlink>
        <a:srgbClr val="F2F3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